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4.xml" ContentType="application/vnd.openxmlformats-officedocument.theme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5.xml" ContentType="application/vnd.openxmlformats-officedocument.theme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73" r:id="rId2"/>
    <p:sldMasterId id="2147483686" r:id="rId3"/>
    <p:sldMasterId id="2147483699" r:id="rId4"/>
    <p:sldMasterId id="2147483712" r:id="rId5"/>
    <p:sldMasterId id="2147483725" r:id="rId6"/>
  </p:sldMasterIdLst>
  <p:notesMasterIdLst>
    <p:notesMasterId r:id="rId83"/>
  </p:notesMasterIdLst>
  <p:sldIdLst>
    <p:sldId id="330" r:id="rId7"/>
    <p:sldId id="549" r:id="rId8"/>
    <p:sldId id="551" r:id="rId9"/>
    <p:sldId id="518" r:id="rId10"/>
    <p:sldId id="526" r:id="rId11"/>
    <p:sldId id="535" r:id="rId12"/>
    <p:sldId id="579" r:id="rId13"/>
    <p:sldId id="536" r:id="rId14"/>
    <p:sldId id="537" r:id="rId15"/>
    <p:sldId id="580" r:id="rId16"/>
    <p:sldId id="581" r:id="rId17"/>
    <p:sldId id="594" r:id="rId18"/>
    <p:sldId id="595" r:id="rId19"/>
    <p:sldId id="582" r:id="rId20"/>
    <p:sldId id="583" r:id="rId21"/>
    <p:sldId id="584" r:id="rId22"/>
    <p:sldId id="585" r:id="rId23"/>
    <p:sldId id="586" r:id="rId24"/>
    <p:sldId id="587" r:id="rId25"/>
    <p:sldId id="588" r:id="rId26"/>
    <p:sldId id="589" r:id="rId27"/>
    <p:sldId id="382" r:id="rId28"/>
    <p:sldId id="383" r:id="rId29"/>
    <p:sldId id="590" r:id="rId30"/>
    <p:sldId id="592" r:id="rId31"/>
    <p:sldId id="591" r:id="rId32"/>
    <p:sldId id="593" r:id="rId33"/>
    <p:sldId id="557" r:id="rId34"/>
    <p:sldId id="373" r:id="rId35"/>
    <p:sldId id="597" r:id="rId36"/>
    <p:sldId id="374" r:id="rId37"/>
    <p:sldId id="375" r:id="rId38"/>
    <p:sldId id="376" r:id="rId39"/>
    <p:sldId id="598" r:id="rId40"/>
    <p:sldId id="596" r:id="rId41"/>
    <p:sldId id="534" r:id="rId42"/>
    <p:sldId id="599" r:id="rId43"/>
    <p:sldId id="433" r:id="rId44"/>
    <p:sldId id="434" r:id="rId45"/>
    <p:sldId id="435" r:id="rId46"/>
    <p:sldId id="436" r:id="rId47"/>
    <p:sldId id="600" r:id="rId48"/>
    <p:sldId id="437" r:id="rId49"/>
    <p:sldId id="438" r:id="rId50"/>
    <p:sldId id="439" r:id="rId51"/>
    <p:sldId id="440" r:id="rId52"/>
    <p:sldId id="441" r:id="rId53"/>
    <p:sldId id="442" r:id="rId54"/>
    <p:sldId id="443" r:id="rId55"/>
    <p:sldId id="444" r:id="rId56"/>
    <p:sldId id="445" r:id="rId57"/>
    <p:sldId id="560" r:id="rId58"/>
    <p:sldId id="563" r:id="rId59"/>
    <p:sldId id="386" r:id="rId60"/>
    <p:sldId id="387" r:id="rId61"/>
    <p:sldId id="403" r:id="rId62"/>
    <p:sldId id="389" r:id="rId63"/>
    <p:sldId id="532" r:id="rId64"/>
    <p:sldId id="601" r:id="rId65"/>
    <p:sldId id="602" r:id="rId66"/>
    <p:sldId id="603" r:id="rId67"/>
    <p:sldId id="604" r:id="rId68"/>
    <p:sldId id="605" r:id="rId69"/>
    <p:sldId id="606" r:id="rId70"/>
    <p:sldId id="607" r:id="rId71"/>
    <p:sldId id="612" r:id="rId72"/>
    <p:sldId id="611" r:id="rId73"/>
    <p:sldId id="608" r:id="rId74"/>
    <p:sldId id="609" r:id="rId75"/>
    <p:sldId id="610" r:id="rId76"/>
    <p:sldId id="377" r:id="rId77"/>
    <p:sldId id="378" r:id="rId78"/>
    <p:sldId id="395" r:id="rId79"/>
    <p:sldId id="379" r:id="rId80"/>
    <p:sldId id="613" r:id="rId81"/>
    <p:sldId id="348" r:id="rId8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5CCE6F4-F335-144A-B667-4222DCF8443D}" v="96" dt="2020-02-28T10:29:37.90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464"/>
    <p:restoredTop sz="94982"/>
  </p:normalViewPr>
  <p:slideViewPr>
    <p:cSldViewPr snapToGrid="0" snapToObjects="1">
      <p:cViewPr varScale="1">
        <p:scale>
          <a:sx n="139" d="100"/>
          <a:sy n="139" d="100"/>
        </p:scale>
        <p:origin x="51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0.xml"/><Relationship Id="rId21" Type="http://schemas.openxmlformats.org/officeDocument/2006/relationships/slide" Target="slides/slide15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63" Type="http://schemas.openxmlformats.org/officeDocument/2006/relationships/slide" Target="slides/slide57.xml"/><Relationship Id="rId68" Type="http://schemas.openxmlformats.org/officeDocument/2006/relationships/slide" Target="slides/slide62.xml"/><Relationship Id="rId84" Type="http://schemas.openxmlformats.org/officeDocument/2006/relationships/presProps" Target="presProps.xml"/><Relationship Id="rId89" Type="http://schemas.microsoft.com/office/2015/10/relationships/revisionInfo" Target="revisionInfo.xml"/><Relationship Id="rId16" Type="http://schemas.openxmlformats.org/officeDocument/2006/relationships/slide" Target="slides/slide10.xml"/><Relationship Id="rId11" Type="http://schemas.openxmlformats.org/officeDocument/2006/relationships/slide" Target="slides/slide5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53" Type="http://schemas.openxmlformats.org/officeDocument/2006/relationships/slide" Target="slides/slide47.xml"/><Relationship Id="rId58" Type="http://schemas.openxmlformats.org/officeDocument/2006/relationships/slide" Target="slides/slide52.xml"/><Relationship Id="rId74" Type="http://schemas.openxmlformats.org/officeDocument/2006/relationships/slide" Target="slides/slide68.xml"/><Relationship Id="rId79" Type="http://schemas.openxmlformats.org/officeDocument/2006/relationships/slide" Target="slides/slide73.xml"/><Relationship Id="rId5" Type="http://schemas.openxmlformats.org/officeDocument/2006/relationships/slideMaster" Target="slideMasters/slideMaster5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slide" Target="slides/slide50.xml"/><Relationship Id="rId64" Type="http://schemas.openxmlformats.org/officeDocument/2006/relationships/slide" Target="slides/slide58.xml"/><Relationship Id="rId69" Type="http://schemas.openxmlformats.org/officeDocument/2006/relationships/slide" Target="slides/slide63.xml"/><Relationship Id="rId77" Type="http://schemas.openxmlformats.org/officeDocument/2006/relationships/slide" Target="slides/slide71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72" Type="http://schemas.openxmlformats.org/officeDocument/2006/relationships/slide" Target="slides/slide66.xml"/><Relationship Id="rId80" Type="http://schemas.openxmlformats.org/officeDocument/2006/relationships/slide" Target="slides/slide74.xml"/><Relationship Id="rId85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slide" Target="slides/slide53.xml"/><Relationship Id="rId67" Type="http://schemas.openxmlformats.org/officeDocument/2006/relationships/slide" Target="slides/slide61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slide" Target="slides/slide48.xml"/><Relationship Id="rId62" Type="http://schemas.openxmlformats.org/officeDocument/2006/relationships/slide" Target="slides/slide56.xml"/><Relationship Id="rId70" Type="http://schemas.openxmlformats.org/officeDocument/2006/relationships/slide" Target="slides/slide64.xml"/><Relationship Id="rId75" Type="http://schemas.openxmlformats.org/officeDocument/2006/relationships/slide" Target="slides/slide69.xml"/><Relationship Id="rId83" Type="http://schemas.openxmlformats.org/officeDocument/2006/relationships/notesMaster" Target="notesMasters/notesMaster1.xml"/><Relationship Id="rId88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slide" Target="slides/slide51.xml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Relationship Id="rId60" Type="http://schemas.openxmlformats.org/officeDocument/2006/relationships/slide" Target="slides/slide54.xml"/><Relationship Id="rId65" Type="http://schemas.openxmlformats.org/officeDocument/2006/relationships/slide" Target="slides/slide59.xml"/><Relationship Id="rId73" Type="http://schemas.openxmlformats.org/officeDocument/2006/relationships/slide" Target="slides/slide67.xml"/><Relationship Id="rId78" Type="http://schemas.openxmlformats.org/officeDocument/2006/relationships/slide" Target="slides/slide72.xml"/><Relationship Id="rId81" Type="http://schemas.openxmlformats.org/officeDocument/2006/relationships/slide" Target="slides/slide75.xml"/><Relationship Id="rId86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9" Type="http://schemas.openxmlformats.org/officeDocument/2006/relationships/slide" Target="slides/slide33.xml"/><Relationship Id="rId34" Type="http://schemas.openxmlformats.org/officeDocument/2006/relationships/slide" Target="slides/slide28.xml"/><Relationship Id="rId50" Type="http://schemas.openxmlformats.org/officeDocument/2006/relationships/slide" Target="slides/slide44.xml"/><Relationship Id="rId55" Type="http://schemas.openxmlformats.org/officeDocument/2006/relationships/slide" Target="slides/slide49.xml"/><Relationship Id="rId76" Type="http://schemas.openxmlformats.org/officeDocument/2006/relationships/slide" Target="slides/slide70.xml"/><Relationship Id="rId7" Type="http://schemas.openxmlformats.org/officeDocument/2006/relationships/slide" Target="slides/slide1.xml"/><Relationship Id="rId71" Type="http://schemas.openxmlformats.org/officeDocument/2006/relationships/slide" Target="slides/slide65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3.xml"/><Relationship Id="rId24" Type="http://schemas.openxmlformats.org/officeDocument/2006/relationships/slide" Target="slides/slide18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66" Type="http://schemas.openxmlformats.org/officeDocument/2006/relationships/slide" Target="slides/slide60.xml"/><Relationship Id="rId87" Type="http://schemas.openxmlformats.org/officeDocument/2006/relationships/tableStyles" Target="tableStyles.xml"/><Relationship Id="rId61" Type="http://schemas.openxmlformats.org/officeDocument/2006/relationships/slide" Target="slides/slide55.xml"/><Relationship Id="rId82" Type="http://schemas.openxmlformats.org/officeDocument/2006/relationships/slide" Target="slides/slide76.xml"/><Relationship Id="rId19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onald Ferguson" userId="d4e141de-59d3-4362-b58c-ed2804aa0504" providerId="ADAL" clId="{3B598809-7BAF-6C4A-9782-0C09DAA60FB0}"/>
    <pc:docChg chg="undo custSel addSld delSld modSld">
      <pc:chgData name="Donald Ferguson" userId="d4e141de-59d3-4362-b58c-ed2804aa0504" providerId="ADAL" clId="{3B598809-7BAF-6C4A-9782-0C09DAA60FB0}" dt="2020-02-08T19:51:59.597" v="1655" actId="20577"/>
      <pc:docMkLst>
        <pc:docMk/>
      </pc:docMkLst>
      <pc:sldChg chg="add del">
        <pc:chgData name="Donald Ferguson" userId="d4e141de-59d3-4362-b58c-ed2804aa0504" providerId="ADAL" clId="{3B598809-7BAF-6C4A-9782-0C09DAA60FB0}" dt="2020-02-05T11:43:53.548" v="791"/>
        <pc:sldMkLst>
          <pc:docMk/>
          <pc:sldMk cId="1603647012" sldId="335"/>
        </pc:sldMkLst>
      </pc:sldChg>
      <pc:sldChg chg="add">
        <pc:chgData name="Donald Ferguson" userId="d4e141de-59d3-4362-b58c-ed2804aa0504" providerId="ADAL" clId="{3B598809-7BAF-6C4A-9782-0C09DAA60FB0}" dt="2020-02-05T11:43:53.603" v="792"/>
        <pc:sldMkLst>
          <pc:docMk/>
          <pc:sldMk cId="2976591064" sldId="335"/>
        </pc:sldMkLst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1040213958" sldId="336"/>
        </pc:sldMkLst>
      </pc:sldChg>
      <pc:sldChg chg="add del">
        <pc:chgData name="Donald Ferguson" userId="d4e141de-59d3-4362-b58c-ed2804aa0504" providerId="ADAL" clId="{3B598809-7BAF-6C4A-9782-0C09DAA60FB0}" dt="2020-02-05T11:45:14.517" v="796" actId="2696"/>
        <pc:sldMkLst>
          <pc:docMk/>
          <pc:sldMk cId="2288197009" sldId="336"/>
        </pc:sldMkLst>
      </pc:sldChg>
      <pc:sldChg chg="add del">
        <pc:chgData name="Donald Ferguson" userId="d4e141de-59d3-4362-b58c-ed2804aa0504" providerId="ADAL" clId="{3B598809-7BAF-6C4A-9782-0C09DAA60FB0}" dt="2020-02-05T11:45:15.340" v="797" actId="2696"/>
        <pc:sldMkLst>
          <pc:docMk/>
          <pc:sldMk cId="545322937" sldId="337"/>
        </pc:sldMkLst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3433557373" sldId="337"/>
        </pc:sldMkLst>
      </pc:sldChg>
      <pc:sldChg chg="add">
        <pc:chgData name="Donald Ferguson" userId="d4e141de-59d3-4362-b58c-ed2804aa0504" providerId="ADAL" clId="{3B598809-7BAF-6C4A-9782-0C09DAA60FB0}" dt="2020-02-05T11:51:05.492" v="1088"/>
        <pc:sldMkLst>
          <pc:docMk/>
          <pc:sldMk cId="131322376" sldId="338"/>
        </pc:sldMkLst>
      </pc:sldChg>
      <pc:sldChg chg="add del">
        <pc:chgData name="Donald Ferguson" userId="d4e141de-59d3-4362-b58c-ed2804aa0504" providerId="ADAL" clId="{3B598809-7BAF-6C4A-9782-0C09DAA60FB0}" dt="2020-02-05T11:51:04.443" v="1087"/>
        <pc:sldMkLst>
          <pc:docMk/>
          <pc:sldMk cId="2367931177" sldId="338"/>
        </pc:sldMkLst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3023017698" sldId="338"/>
        </pc:sldMkLst>
      </pc:sldChg>
      <pc:sldChg chg="add del">
        <pc:chgData name="Donald Ferguson" userId="d4e141de-59d3-4362-b58c-ed2804aa0504" providerId="ADAL" clId="{3B598809-7BAF-6C4A-9782-0C09DAA60FB0}" dt="2020-02-05T11:45:15.905" v="798" actId="2696"/>
        <pc:sldMkLst>
          <pc:docMk/>
          <pc:sldMk cId="3735035422" sldId="338"/>
        </pc:sldMkLst>
      </pc:sldChg>
      <pc:sldChg chg="add">
        <pc:chgData name="Donald Ferguson" userId="d4e141de-59d3-4362-b58c-ed2804aa0504" providerId="ADAL" clId="{3B598809-7BAF-6C4A-9782-0C09DAA60FB0}" dt="2020-02-05T11:51:05.492" v="1088"/>
        <pc:sldMkLst>
          <pc:docMk/>
          <pc:sldMk cId="931386427" sldId="339"/>
        </pc:sldMkLst>
      </pc:sldChg>
      <pc:sldChg chg="add del">
        <pc:chgData name="Donald Ferguson" userId="d4e141de-59d3-4362-b58c-ed2804aa0504" providerId="ADAL" clId="{3B598809-7BAF-6C4A-9782-0C09DAA60FB0}" dt="2020-02-05T11:51:04.443" v="1087"/>
        <pc:sldMkLst>
          <pc:docMk/>
          <pc:sldMk cId="1111287713" sldId="339"/>
        </pc:sldMkLst>
      </pc:sldChg>
      <pc:sldChg chg="add del">
        <pc:chgData name="Donald Ferguson" userId="d4e141de-59d3-4362-b58c-ed2804aa0504" providerId="ADAL" clId="{3B598809-7BAF-6C4A-9782-0C09DAA60FB0}" dt="2020-02-05T11:45:16.749" v="799" actId="2696"/>
        <pc:sldMkLst>
          <pc:docMk/>
          <pc:sldMk cId="1858184406" sldId="339"/>
        </pc:sldMkLst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3416718093" sldId="339"/>
        </pc:sldMkLst>
      </pc:sldChg>
      <pc:sldChg chg="add del">
        <pc:chgData name="Donald Ferguson" userId="d4e141de-59d3-4362-b58c-ed2804aa0504" providerId="ADAL" clId="{3B598809-7BAF-6C4A-9782-0C09DAA60FB0}" dt="2020-02-05T11:45:18.404" v="800" actId="2696"/>
        <pc:sldMkLst>
          <pc:docMk/>
          <pc:sldMk cId="330104613" sldId="340"/>
        </pc:sldMkLst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1161721417" sldId="340"/>
        </pc:sldMkLst>
      </pc:sldChg>
      <pc:sldChg chg="add">
        <pc:chgData name="Donald Ferguson" userId="d4e141de-59d3-4362-b58c-ed2804aa0504" providerId="ADAL" clId="{3B598809-7BAF-6C4A-9782-0C09DAA60FB0}" dt="2020-02-05T11:51:05.492" v="1088"/>
        <pc:sldMkLst>
          <pc:docMk/>
          <pc:sldMk cId="2907600965" sldId="340"/>
        </pc:sldMkLst>
      </pc:sldChg>
      <pc:sldChg chg="add del">
        <pc:chgData name="Donald Ferguson" userId="d4e141de-59d3-4362-b58c-ed2804aa0504" providerId="ADAL" clId="{3B598809-7BAF-6C4A-9782-0C09DAA60FB0}" dt="2020-02-05T11:51:04.443" v="1087"/>
        <pc:sldMkLst>
          <pc:docMk/>
          <pc:sldMk cId="3767689172" sldId="340"/>
        </pc:sldMkLst>
      </pc:sldChg>
      <pc:sldChg chg="add del">
        <pc:chgData name="Donald Ferguson" userId="d4e141de-59d3-4362-b58c-ed2804aa0504" providerId="ADAL" clId="{3B598809-7BAF-6C4A-9782-0C09DAA60FB0}" dt="2020-02-05T11:45:19.551" v="801" actId="2696"/>
        <pc:sldMkLst>
          <pc:docMk/>
          <pc:sldMk cId="848790118" sldId="341"/>
        </pc:sldMkLst>
      </pc:sldChg>
      <pc:sldChg chg="add del">
        <pc:chgData name="Donald Ferguson" userId="d4e141de-59d3-4362-b58c-ed2804aa0504" providerId="ADAL" clId="{3B598809-7BAF-6C4A-9782-0C09DAA60FB0}" dt="2020-02-05T11:51:04.443" v="1087"/>
        <pc:sldMkLst>
          <pc:docMk/>
          <pc:sldMk cId="1621235101" sldId="341"/>
        </pc:sldMkLst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2675187236" sldId="341"/>
        </pc:sldMkLst>
      </pc:sldChg>
      <pc:sldChg chg="add">
        <pc:chgData name="Donald Ferguson" userId="d4e141de-59d3-4362-b58c-ed2804aa0504" providerId="ADAL" clId="{3B598809-7BAF-6C4A-9782-0C09DAA60FB0}" dt="2020-02-05T11:51:05.492" v="1088"/>
        <pc:sldMkLst>
          <pc:docMk/>
          <pc:sldMk cId="3279610513" sldId="341"/>
        </pc:sldMkLst>
      </pc:sldChg>
      <pc:sldChg chg="addSp modSp add">
        <pc:chgData name="Donald Ferguson" userId="d4e141de-59d3-4362-b58c-ed2804aa0504" providerId="ADAL" clId="{3B598809-7BAF-6C4A-9782-0C09DAA60FB0}" dt="2020-02-05T11:46:56.413" v="914" actId="207"/>
        <pc:sldMkLst>
          <pc:docMk/>
          <pc:sldMk cId="2713229507" sldId="342"/>
        </pc:sldMkLst>
        <pc:spChg chg="add mod">
          <ac:chgData name="Donald Ferguson" userId="d4e141de-59d3-4362-b58c-ed2804aa0504" providerId="ADAL" clId="{3B598809-7BAF-6C4A-9782-0C09DAA60FB0}" dt="2020-02-05T11:46:56.413" v="914" actId="207"/>
          <ac:spMkLst>
            <pc:docMk/>
            <pc:sldMk cId="2713229507" sldId="342"/>
            <ac:spMk id="2" creationId="{46A3E474-7676-E34B-B9BF-A64FA803BAB8}"/>
          </ac:spMkLst>
        </pc:spChg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4231261533" sldId="342"/>
        </pc:sldMkLst>
      </pc:sldChg>
      <pc:sldChg chg="add">
        <pc:chgData name="Donald Ferguson" userId="d4e141de-59d3-4362-b58c-ed2804aa0504" providerId="ADAL" clId="{3B598809-7BAF-6C4A-9782-0C09DAA60FB0}" dt="2020-02-05T11:45:07.819" v="795"/>
        <pc:sldMkLst>
          <pc:docMk/>
          <pc:sldMk cId="3456792998" sldId="343"/>
        </pc:sldMkLst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3494982226" sldId="343"/>
        </pc:sldMkLst>
      </pc:sldChg>
      <pc:sldChg chg="add">
        <pc:chgData name="Donald Ferguson" userId="d4e141de-59d3-4362-b58c-ed2804aa0504" providerId="ADAL" clId="{3B598809-7BAF-6C4A-9782-0C09DAA60FB0}" dt="2020-02-05T11:45:07.819" v="795"/>
        <pc:sldMkLst>
          <pc:docMk/>
          <pc:sldMk cId="423839634" sldId="344"/>
        </pc:sldMkLst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4238874341" sldId="344"/>
        </pc:sldMkLst>
      </pc:sldChg>
      <pc:sldChg chg="add del">
        <pc:chgData name="Donald Ferguson" userId="d4e141de-59d3-4362-b58c-ed2804aa0504" providerId="ADAL" clId="{3B598809-7BAF-6C4A-9782-0C09DAA60FB0}" dt="2020-02-05T11:47:09.149" v="915" actId="2696"/>
        <pc:sldMkLst>
          <pc:docMk/>
          <pc:sldMk cId="118336031" sldId="345"/>
        </pc:sldMkLst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2625861092" sldId="345"/>
        </pc:sldMkLst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1546500054" sldId="346"/>
        </pc:sldMkLst>
      </pc:sldChg>
      <pc:sldChg chg="add del">
        <pc:chgData name="Donald Ferguson" userId="d4e141de-59d3-4362-b58c-ed2804aa0504" providerId="ADAL" clId="{3B598809-7BAF-6C4A-9782-0C09DAA60FB0}" dt="2020-02-05T11:47:10.030" v="916" actId="2696"/>
        <pc:sldMkLst>
          <pc:docMk/>
          <pc:sldMk cId="4157044783" sldId="346"/>
        </pc:sldMkLst>
      </pc:sldChg>
      <pc:sldChg chg="add del">
        <pc:chgData name="Donald Ferguson" userId="d4e141de-59d3-4362-b58c-ed2804aa0504" providerId="ADAL" clId="{3B598809-7BAF-6C4A-9782-0C09DAA60FB0}" dt="2020-02-05T11:47:10.638" v="917" actId="2696"/>
        <pc:sldMkLst>
          <pc:docMk/>
          <pc:sldMk cId="555879109" sldId="347"/>
        </pc:sldMkLst>
      </pc:sldChg>
      <pc:sldChg chg="add del">
        <pc:chgData name="Donald Ferguson" userId="d4e141de-59d3-4362-b58c-ed2804aa0504" providerId="ADAL" clId="{3B598809-7BAF-6C4A-9782-0C09DAA60FB0}" dt="2020-02-05T11:51:04.443" v="1087"/>
        <pc:sldMkLst>
          <pc:docMk/>
          <pc:sldMk cId="1170587847" sldId="347"/>
        </pc:sldMkLst>
      </pc:sldChg>
      <pc:sldChg chg="add">
        <pc:chgData name="Donald Ferguson" userId="d4e141de-59d3-4362-b58c-ed2804aa0504" providerId="ADAL" clId="{3B598809-7BAF-6C4A-9782-0C09DAA60FB0}" dt="2020-02-05T11:51:05.492" v="1088"/>
        <pc:sldMkLst>
          <pc:docMk/>
          <pc:sldMk cId="1382712099" sldId="347"/>
        </pc:sldMkLst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2338193402" sldId="347"/>
        </pc:sldMkLst>
      </pc:sldChg>
      <pc:sldChg chg="add del">
        <pc:chgData name="Donald Ferguson" userId="d4e141de-59d3-4362-b58c-ed2804aa0504" providerId="ADAL" clId="{3B598809-7BAF-6C4A-9782-0C09DAA60FB0}" dt="2020-02-05T11:47:11.338" v="918" actId="2696"/>
        <pc:sldMkLst>
          <pc:docMk/>
          <pc:sldMk cId="356268581" sldId="348"/>
        </pc:sldMkLst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439832250" sldId="348"/>
        </pc:sldMkLst>
      </pc:sldChg>
      <pc:sldChg chg="add del">
        <pc:chgData name="Donald Ferguson" userId="d4e141de-59d3-4362-b58c-ed2804aa0504" providerId="ADAL" clId="{3B598809-7BAF-6C4A-9782-0C09DAA60FB0}" dt="2020-02-05T11:47:11.848" v="919" actId="2696"/>
        <pc:sldMkLst>
          <pc:docMk/>
          <pc:sldMk cId="536055991" sldId="349"/>
        </pc:sldMkLst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3650116151" sldId="349"/>
        </pc:sldMkLst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955255033" sldId="350"/>
        </pc:sldMkLst>
      </pc:sldChg>
      <pc:sldChg chg="add del">
        <pc:chgData name="Donald Ferguson" userId="d4e141de-59d3-4362-b58c-ed2804aa0504" providerId="ADAL" clId="{3B598809-7BAF-6C4A-9782-0C09DAA60FB0}" dt="2020-02-05T11:47:12.372" v="920" actId="2696"/>
        <pc:sldMkLst>
          <pc:docMk/>
          <pc:sldMk cId="2577718154" sldId="350"/>
        </pc:sldMkLst>
      </pc:sldChg>
      <pc:sldChg chg="add del">
        <pc:chgData name="Donald Ferguson" userId="d4e141de-59d3-4362-b58c-ed2804aa0504" providerId="ADAL" clId="{3B598809-7BAF-6C4A-9782-0C09DAA60FB0}" dt="2020-02-05T11:47:13.431" v="921" actId="2696"/>
        <pc:sldMkLst>
          <pc:docMk/>
          <pc:sldMk cId="1660580387" sldId="351"/>
        </pc:sldMkLst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3818675485" sldId="351"/>
        </pc:sldMkLst>
      </pc:sldChg>
      <pc:sldChg chg="add del">
        <pc:chgData name="Donald Ferguson" userId="d4e141de-59d3-4362-b58c-ed2804aa0504" providerId="ADAL" clId="{3B598809-7BAF-6C4A-9782-0C09DAA60FB0}" dt="2020-02-05T11:47:14.209" v="922" actId="2696"/>
        <pc:sldMkLst>
          <pc:docMk/>
          <pc:sldMk cId="2010921379" sldId="352"/>
        </pc:sldMkLst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2452256277" sldId="352"/>
        </pc:sldMkLst>
      </pc:sldChg>
      <pc:sldChg chg="add del">
        <pc:chgData name="Donald Ferguson" userId="d4e141de-59d3-4362-b58c-ed2804aa0504" providerId="ADAL" clId="{3B598809-7BAF-6C4A-9782-0C09DAA60FB0}" dt="2020-02-05T11:51:04.443" v="1087"/>
        <pc:sldMkLst>
          <pc:docMk/>
          <pc:sldMk cId="2926243860" sldId="352"/>
        </pc:sldMkLst>
      </pc:sldChg>
      <pc:sldChg chg="add">
        <pc:chgData name="Donald Ferguson" userId="d4e141de-59d3-4362-b58c-ed2804aa0504" providerId="ADAL" clId="{3B598809-7BAF-6C4A-9782-0C09DAA60FB0}" dt="2020-02-05T11:51:05.492" v="1088"/>
        <pc:sldMkLst>
          <pc:docMk/>
          <pc:sldMk cId="3189501910" sldId="352"/>
        </pc:sldMkLst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2932945023" sldId="353"/>
        </pc:sldMkLst>
      </pc:sldChg>
      <pc:sldChg chg="add del">
        <pc:chgData name="Donald Ferguson" userId="d4e141de-59d3-4362-b58c-ed2804aa0504" providerId="ADAL" clId="{3B598809-7BAF-6C4A-9782-0C09DAA60FB0}" dt="2020-02-05T11:47:15.263" v="923" actId="2696"/>
        <pc:sldMkLst>
          <pc:docMk/>
          <pc:sldMk cId="3182530719" sldId="353"/>
        </pc:sldMkLst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628578028" sldId="354"/>
        </pc:sldMkLst>
      </pc:sldChg>
      <pc:sldChg chg="add del">
        <pc:chgData name="Donald Ferguson" userId="d4e141de-59d3-4362-b58c-ed2804aa0504" providerId="ADAL" clId="{3B598809-7BAF-6C4A-9782-0C09DAA60FB0}" dt="2020-02-05T11:47:16.622" v="924" actId="2696"/>
        <pc:sldMkLst>
          <pc:docMk/>
          <pc:sldMk cId="2535148360" sldId="354"/>
        </pc:sldMkLst>
      </pc:sldChg>
      <pc:sldChg chg="add del">
        <pc:chgData name="Donald Ferguson" userId="d4e141de-59d3-4362-b58c-ed2804aa0504" providerId="ADAL" clId="{3B598809-7BAF-6C4A-9782-0C09DAA60FB0}" dt="2020-02-05T11:51:04.443" v="1087"/>
        <pc:sldMkLst>
          <pc:docMk/>
          <pc:sldMk cId="316663964" sldId="356"/>
        </pc:sldMkLst>
      </pc:sldChg>
      <pc:sldChg chg="add del">
        <pc:chgData name="Donald Ferguson" userId="d4e141de-59d3-4362-b58c-ed2804aa0504" providerId="ADAL" clId="{3B598809-7BAF-6C4A-9782-0C09DAA60FB0}" dt="2020-02-05T11:47:18.367" v="926" actId="2696"/>
        <pc:sldMkLst>
          <pc:docMk/>
          <pc:sldMk cId="1054568456" sldId="356"/>
        </pc:sldMkLst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3102590090" sldId="356"/>
        </pc:sldMkLst>
      </pc:sldChg>
      <pc:sldChg chg="add">
        <pc:chgData name="Donald Ferguson" userId="d4e141de-59d3-4362-b58c-ed2804aa0504" providerId="ADAL" clId="{3B598809-7BAF-6C4A-9782-0C09DAA60FB0}" dt="2020-02-05T11:51:05.492" v="1088"/>
        <pc:sldMkLst>
          <pc:docMk/>
          <pc:sldMk cId="3348455057" sldId="356"/>
        </pc:sldMkLst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995486433" sldId="357"/>
        </pc:sldMkLst>
      </pc:sldChg>
      <pc:sldChg chg="add del">
        <pc:chgData name="Donald Ferguson" userId="d4e141de-59d3-4362-b58c-ed2804aa0504" providerId="ADAL" clId="{3B598809-7BAF-6C4A-9782-0C09DAA60FB0}" dt="2020-02-05T11:51:04.443" v="1087"/>
        <pc:sldMkLst>
          <pc:docMk/>
          <pc:sldMk cId="2470316712" sldId="357"/>
        </pc:sldMkLst>
      </pc:sldChg>
      <pc:sldChg chg="add">
        <pc:chgData name="Donald Ferguson" userId="d4e141de-59d3-4362-b58c-ed2804aa0504" providerId="ADAL" clId="{3B598809-7BAF-6C4A-9782-0C09DAA60FB0}" dt="2020-02-05T11:51:05.492" v="1088"/>
        <pc:sldMkLst>
          <pc:docMk/>
          <pc:sldMk cId="2826092253" sldId="357"/>
        </pc:sldMkLst>
      </pc:sldChg>
      <pc:sldChg chg="add del">
        <pc:chgData name="Donald Ferguson" userId="d4e141de-59d3-4362-b58c-ed2804aa0504" providerId="ADAL" clId="{3B598809-7BAF-6C4A-9782-0C09DAA60FB0}" dt="2020-02-05T11:47:19.063" v="927" actId="2696"/>
        <pc:sldMkLst>
          <pc:docMk/>
          <pc:sldMk cId="3194894314" sldId="357"/>
        </pc:sldMkLst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608487362" sldId="358"/>
        </pc:sldMkLst>
      </pc:sldChg>
      <pc:sldChg chg="add">
        <pc:chgData name="Donald Ferguson" userId="d4e141de-59d3-4362-b58c-ed2804aa0504" providerId="ADAL" clId="{3B598809-7BAF-6C4A-9782-0C09DAA60FB0}" dt="2020-02-05T11:51:05.492" v="1088"/>
        <pc:sldMkLst>
          <pc:docMk/>
          <pc:sldMk cId="1559850410" sldId="358"/>
        </pc:sldMkLst>
      </pc:sldChg>
      <pc:sldChg chg="add del">
        <pc:chgData name="Donald Ferguson" userId="d4e141de-59d3-4362-b58c-ed2804aa0504" providerId="ADAL" clId="{3B598809-7BAF-6C4A-9782-0C09DAA60FB0}" dt="2020-02-05T11:47:20.495" v="928" actId="2696"/>
        <pc:sldMkLst>
          <pc:docMk/>
          <pc:sldMk cId="1957963196" sldId="358"/>
        </pc:sldMkLst>
      </pc:sldChg>
      <pc:sldChg chg="add del">
        <pc:chgData name="Donald Ferguson" userId="d4e141de-59d3-4362-b58c-ed2804aa0504" providerId="ADAL" clId="{3B598809-7BAF-6C4A-9782-0C09DAA60FB0}" dt="2020-02-05T11:51:04.443" v="1087"/>
        <pc:sldMkLst>
          <pc:docMk/>
          <pc:sldMk cId="2097980709" sldId="358"/>
        </pc:sldMkLst>
      </pc:sldChg>
      <pc:sldChg chg="add del">
        <pc:chgData name="Donald Ferguson" userId="d4e141de-59d3-4362-b58c-ed2804aa0504" providerId="ADAL" clId="{3B598809-7BAF-6C4A-9782-0C09DAA60FB0}" dt="2020-02-05T11:51:04.443" v="1087"/>
        <pc:sldMkLst>
          <pc:docMk/>
          <pc:sldMk cId="926007042" sldId="359"/>
        </pc:sldMkLst>
      </pc:sldChg>
      <pc:sldChg chg="add del">
        <pc:chgData name="Donald Ferguson" userId="d4e141de-59d3-4362-b58c-ed2804aa0504" providerId="ADAL" clId="{3B598809-7BAF-6C4A-9782-0C09DAA60FB0}" dt="2020-02-05T11:47:21.284" v="929" actId="2696"/>
        <pc:sldMkLst>
          <pc:docMk/>
          <pc:sldMk cId="1047418287" sldId="359"/>
        </pc:sldMkLst>
      </pc:sldChg>
      <pc:sldChg chg="add">
        <pc:chgData name="Donald Ferguson" userId="d4e141de-59d3-4362-b58c-ed2804aa0504" providerId="ADAL" clId="{3B598809-7BAF-6C4A-9782-0C09DAA60FB0}" dt="2020-02-05T11:51:05.492" v="1088"/>
        <pc:sldMkLst>
          <pc:docMk/>
          <pc:sldMk cId="2951121048" sldId="359"/>
        </pc:sldMkLst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4132137210" sldId="359"/>
        </pc:sldMkLst>
      </pc:sldChg>
      <pc:sldChg chg="add del">
        <pc:chgData name="Donald Ferguson" userId="d4e141de-59d3-4362-b58c-ed2804aa0504" providerId="ADAL" clId="{3B598809-7BAF-6C4A-9782-0C09DAA60FB0}" dt="2020-02-05T11:51:04.443" v="1087"/>
        <pc:sldMkLst>
          <pc:docMk/>
          <pc:sldMk cId="914568978" sldId="360"/>
        </pc:sldMkLst>
      </pc:sldChg>
      <pc:sldChg chg="add">
        <pc:chgData name="Donald Ferguson" userId="d4e141de-59d3-4362-b58c-ed2804aa0504" providerId="ADAL" clId="{3B598809-7BAF-6C4A-9782-0C09DAA60FB0}" dt="2020-02-05T11:51:05.492" v="1088"/>
        <pc:sldMkLst>
          <pc:docMk/>
          <pc:sldMk cId="3033524223" sldId="360"/>
        </pc:sldMkLst>
      </pc:sldChg>
      <pc:sldChg chg="addSp modSp add">
        <pc:chgData name="Donald Ferguson" userId="d4e141de-59d3-4362-b58c-ed2804aa0504" providerId="ADAL" clId="{3B598809-7BAF-6C4A-9782-0C09DAA60FB0}" dt="2020-02-05T11:49:05.122" v="1076" actId="20577"/>
        <pc:sldMkLst>
          <pc:docMk/>
          <pc:sldMk cId="1751657527" sldId="361"/>
        </pc:sldMkLst>
        <pc:spChg chg="add mod">
          <ac:chgData name="Donald Ferguson" userId="d4e141de-59d3-4362-b58c-ed2804aa0504" providerId="ADAL" clId="{3B598809-7BAF-6C4A-9782-0C09DAA60FB0}" dt="2020-02-05T11:49:05.122" v="1076" actId="20577"/>
          <ac:spMkLst>
            <pc:docMk/>
            <pc:sldMk cId="1751657527" sldId="361"/>
            <ac:spMk id="4" creationId="{93AB5CD3-EEF3-824C-A717-4A8723B936E0}"/>
          </ac:spMkLst>
        </pc:spChg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4187521662" sldId="361"/>
        </pc:sldMkLst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301641791" sldId="362"/>
        </pc:sldMkLst>
      </pc:sldChg>
      <pc:sldChg chg="add">
        <pc:chgData name="Donald Ferguson" userId="d4e141de-59d3-4362-b58c-ed2804aa0504" providerId="ADAL" clId="{3B598809-7BAF-6C4A-9782-0C09DAA60FB0}" dt="2020-02-05T11:51:05.492" v="1088"/>
        <pc:sldMkLst>
          <pc:docMk/>
          <pc:sldMk cId="582066255" sldId="362"/>
        </pc:sldMkLst>
      </pc:sldChg>
      <pc:sldChg chg="add del">
        <pc:chgData name="Donald Ferguson" userId="d4e141de-59d3-4362-b58c-ed2804aa0504" providerId="ADAL" clId="{3B598809-7BAF-6C4A-9782-0C09DAA60FB0}" dt="2020-02-05T11:49:12.641" v="1077" actId="2696"/>
        <pc:sldMkLst>
          <pc:docMk/>
          <pc:sldMk cId="783023211" sldId="362"/>
        </pc:sldMkLst>
      </pc:sldChg>
      <pc:sldChg chg="add del">
        <pc:chgData name="Donald Ferguson" userId="d4e141de-59d3-4362-b58c-ed2804aa0504" providerId="ADAL" clId="{3B598809-7BAF-6C4A-9782-0C09DAA60FB0}" dt="2020-02-05T11:51:04.443" v="1087"/>
        <pc:sldMkLst>
          <pc:docMk/>
          <pc:sldMk cId="1210447088" sldId="362"/>
        </pc:sldMkLst>
      </pc:sldChg>
      <pc:sldChg chg="add del">
        <pc:chgData name="Donald Ferguson" userId="d4e141de-59d3-4362-b58c-ed2804aa0504" providerId="ADAL" clId="{3B598809-7BAF-6C4A-9782-0C09DAA60FB0}" dt="2020-02-05T11:51:04.443" v="1087"/>
        <pc:sldMkLst>
          <pc:docMk/>
          <pc:sldMk cId="395401101" sldId="363"/>
        </pc:sldMkLst>
      </pc:sldChg>
      <pc:sldChg chg="add">
        <pc:chgData name="Donald Ferguson" userId="d4e141de-59d3-4362-b58c-ed2804aa0504" providerId="ADAL" clId="{3B598809-7BAF-6C4A-9782-0C09DAA60FB0}" dt="2020-02-05T11:51:05.492" v="1088"/>
        <pc:sldMkLst>
          <pc:docMk/>
          <pc:sldMk cId="1907385226" sldId="363"/>
        </pc:sldMkLst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2060824398" sldId="363"/>
        </pc:sldMkLst>
      </pc:sldChg>
      <pc:sldChg chg="add del">
        <pc:chgData name="Donald Ferguson" userId="d4e141de-59d3-4362-b58c-ed2804aa0504" providerId="ADAL" clId="{3B598809-7BAF-6C4A-9782-0C09DAA60FB0}" dt="2020-02-05T11:49:13.426" v="1078" actId="2696"/>
        <pc:sldMkLst>
          <pc:docMk/>
          <pc:sldMk cId="2452353168" sldId="363"/>
        </pc:sldMkLst>
      </pc:sldChg>
      <pc:sldChg chg="add del">
        <pc:chgData name="Donald Ferguson" userId="d4e141de-59d3-4362-b58c-ed2804aa0504" providerId="ADAL" clId="{3B598809-7BAF-6C4A-9782-0C09DAA60FB0}" dt="2020-02-05T11:49:14.543" v="1079" actId="2696"/>
        <pc:sldMkLst>
          <pc:docMk/>
          <pc:sldMk cId="224087457" sldId="364"/>
        </pc:sldMkLst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1660966569" sldId="364"/>
        </pc:sldMkLst>
      </pc:sldChg>
      <pc:sldChg chg="add del">
        <pc:chgData name="Donald Ferguson" userId="d4e141de-59d3-4362-b58c-ed2804aa0504" providerId="ADAL" clId="{3B598809-7BAF-6C4A-9782-0C09DAA60FB0}" dt="2020-02-05T11:51:04.443" v="1087"/>
        <pc:sldMkLst>
          <pc:docMk/>
          <pc:sldMk cId="2453775915" sldId="364"/>
        </pc:sldMkLst>
      </pc:sldChg>
      <pc:sldChg chg="add">
        <pc:chgData name="Donald Ferguson" userId="d4e141de-59d3-4362-b58c-ed2804aa0504" providerId="ADAL" clId="{3B598809-7BAF-6C4A-9782-0C09DAA60FB0}" dt="2020-02-05T11:51:05.492" v="1088"/>
        <pc:sldMkLst>
          <pc:docMk/>
          <pc:sldMk cId="3044035339" sldId="364"/>
        </pc:sldMkLst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2057140001" sldId="365"/>
        </pc:sldMkLst>
      </pc:sldChg>
      <pc:sldChg chg="add del">
        <pc:chgData name="Donald Ferguson" userId="d4e141de-59d3-4362-b58c-ed2804aa0504" providerId="ADAL" clId="{3B598809-7BAF-6C4A-9782-0C09DAA60FB0}" dt="2020-02-05T11:49:15.323" v="1080" actId="2696"/>
        <pc:sldMkLst>
          <pc:docMk/>
          <pc:sldMk cId="2069286525" sldId="365"/>
        </pc:sldMkLst>
      </pc:sldChg>
      <pc:sldChg chg="add">
        <pc:chgData name="Donald Ferguson" userId="d4e141de-59d3-4362-b58c-ed2804aa0504" providerId="ADAL" clId="{3B598809-7BAF-6C4A-9782-0C09DAA60FB0}" dt="2020-02-05T11:51:05.492" v="1088"/>
        <pc:sldMkLst>
          <pc:docMk/>
          <pc:sldMk cId="3180000078" sldId="365"/>
        </pc:sldMkLst>
      </pc:sldChg>
      <pc:sldChg chg="add del">
        <pc:chgData name="Donald Ferguson" userId="d4e141de-59d3-4362-b58c-ed2804aa0504" providerId="ADAL" clId="{3B598809-7BAF-6C4A-9782-0C09DAA60FB0}" dt="2020-02-05T11:51:04.443" v="1087"/>
        <pc:sldMkLst>
          <pc:docMk/>
          <pc:sldMk cId="3484369471" sldId="365"/>
        </pc:sldMkLst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306814152" sldId="366"/>
        </pc:sldMkLst>
      </pc:sldChg>
      <pc:sldChg chg="add">
        <pc:chgData name="Donald Ferguson" userId="d4e141de-59d3-4362-b58c-ed2804aa0504" providerId="ADAL" clId="{3B598809-7BAF-6C4A-9782-0C09DAA60FB0}" dt="2020-02-05T11:51:05.492" v="1088"/>
        <pc:sldMkLst>
          <pc:docMk/>
          <pc:sldMk cId="999384356" sldId="366"/>
        </pc:sldMkLst>
      </pc:sldChg>
      <pc:sldChg chg="add del">
        <pc:chgData name="Donald Ferguson" userId="d4e141de-59d3-4362-b58c-ed2804aa0504" providerId="ADAL" clId="{3B598809-7BAF-6C4A-9782-0C09DAA60FB0}" dt="2020-02-05T11:51:04.443" v="1087"/>
        <pc:sldMkLst>
          <pc:docMk/>
          <pc:sldMk cId="1143406831" sldId="366"/>
        </pc:sldMkLst>
      </pc:sldChg>
      <pc:sldChg chg="add del">
        <pc:chgData name="Donald Ferguson" userId="d4e141de-59d3-4362-b58c-ed2804aa0504" providerId="ADAL" clId="{3B598809-7BAF-6C4A-9782-0C09DAA60FB0}" dt="2020-02-05T11:49:16.108" v="1081" actId="2696"/>
        <pc:sldMkLst>
          <pc:docMk/>
          <pc:sldMk cId="3948136059" sldId="366"/>
        </pc:sldMkLst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721630340" sldId="367"/>
        </pc:sldMkLst>
      </pc:sldChg>
      <pc:sldChg chg="add del">
        <pc:chgData name="Donald Ferguson" userId="d4e141de-59d3-4362-b58c-ed2804aa0504" providerId="ADAL" clId="{3B598809-7BAF-6C4A-9782-0C09DAA60FB0}" dt="2020-02-05T11:51:04.443" v="1087"/>
        <pc:sldMkLst>
          <pc:docMk/>
          <pc:sldMk cId="2132950315" sldId="367"/>
        </pc:sldMkLst>
      </pc:sldChg>
      <pc:sldChg chg="add">
        <pc:chgData name="Donald Ferguson" userId="d4e141de-59d3-4362-b58c-ed2804aa0504" providerId="ADAL" clId="{3B598809-7BAF-6C4A-9782-0C09DAA60FB0}" dt="2020-02-05T11:51:05.492" v="1088"/>
        <pc:sldMkLst>
          <pc:docMk/>
          <pc:sldMk cId="2286722032" sldId="367"/>
        </pc:sldMkLst>
      </pc:sldChg>
      <pc:sldChg chg="add del">
        <pc:chgData name="Donald Ferguson" userId="d4e141de-59d3-4362-b58c-ed2804aa0504" providerId="ADAL" clId="{3B598809-7BAF-6C4A-9782-0C09DAA60FB0}" dt="2020-02-05T11:49:16.807" v="1082" actId="2696"/>
        <pc:sldMkLst>
          <pc:docMk/>
          <pc:sldMk cId="4074451590" sldId="367"/>
        </pc:sldMkLst>
      </pc:sldChg>
      <pc:sldChg chg="add del">
        <pc:chgData name="Donald Ferguson" userId="d4e141de-59d3-4362-b58c-ed2804aa0504" providerId="ADAL" clId="{3B598809-7BAF-6C4A-9782-0C09DAA60FB0}" dt="2020-02-05T11:51:04.443" v="1087"/>
        <pc:sldMkLst>
          <pc:docMk/>
          <pc:sldMk cId="872978313" sldId="369"/>
        </pc:sldMkLst>
      </pc:sldChg>
      <pc:sldChg chg="add del">
        <pc:chgData name="Donald Ferguson" userId="d4e141de-59d3-4362-b58c-ed2804aa0504" providerId="ADAL" clId="{3B598809-7BAF-6C4A-9782-0C09DAA60FB0}" dt="2020-02-05T12:00:30.440" v="1475" actId="2696"/>
        <pc:sldMkLst>
          <pc:docMk/>
          <pc:sldMk cId="2564176811" sldId="369"/>
        </pc:sldMkLst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1910422797" sldId="370"/>
        </pc:sldMkLst>
      </pc:sldChg>
      <pc:sldChg chg="add del">
        <pc:chgData name="Donald Ferguson" userId="d4e141de-59d3-4362-b58c-ed2804aa0504" providerId="ADAL" clId="{3B598809-7BAF-6C4A-9782-0C09DAA60FB0}" dt="2020-02-05T11:49:20.194" v="1084" actId="2696"/>
        <pc:sldMkLst>
          <pc:docMk/>
          <pc:sldMk cId="2246878155" sldId="370"/>
        </pc:sldMkLst>
      </pc:sldChg>
      <pc:sldChg chg="add del">
        <pc:chgData name="Donald Ferguson" userId="d4e141de-59d3-4362-b58c-ed2804aa0504" providerId="ADAL" clId="{3B598809-7BAF-6C4A-9782-0C09DAA60FB0}" dt="2020-02-05T11:51:04.443" v="1087"/>
        <pc:sldMkLst>
          <pc:docMk/>
          <pc:sldMk cId="2675664151" sldId="370"/>
        </pc:sldMkLst>
      </pc:sldChg>
      <pc:sldChg chg="add">
        <pc:chgData name="Donald Ferguson" userId="d4e141de-59d3-4362-b58c-ed2804aa0504" providerId="ADAL" clId="{3B598809-7BAF-6C4A-9782-0C09DAA60FB0}" dt="2020-02-05T11:51:05.492" v="1088"/>
        <pc:sldMkLst>
          <pc:docMk/>
          <pc:sldMk cId="3000700431" sldId="370"/>
        </pc:sldMkLst>
      </pc:sldChg>
      <pc:sldChg chg="add">
        <pc:chgData name="Donald Ferguson" userId="d4e141de-59d3-4362-b58c-ed2804aa0504" providerId="ADAL" clId="{3B598809-7BAF-6C4A-9782-0C09DAA60FB0}" dt="2020-02-05T11:45:07.819" v="795"/>
        <pc:sldMkLst>
          <pc:docMk/>
          <pc:sldMk cId="1105486259" sldId="371"/>
        </pc:sldMkLst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3527872331" sldId="371"/>
        </pc:sldMkLst>
      </pc:sldChg>
      <pc:sldChg chg="add del">
        <pc:chgData name="Donald Ferguson" userId="d4e141de-59d3-4362-b58c-ed2804aa0504" providerId="ADAL" clId="{3B598809-7BAF-6C4A-9782-0C09DAA60FB0}" dt="2020-02-05T11:51:04.443" v="1087"/>
        <pc:sldMkLst>
          <pc:docMk/>
          <pc:sldMk cId="61006287" sldId="372"/>
        </pc:sldMkLst>
      </pc:sldChg>
      <pc:sldChg chg="add">
        <pc:chgData name="Donald Ferguson" userId="d4e141de-59d3-4362-b58c-ed2804aa0504" providerId="ADAL" clId="{3B598809-7BAF-6C4A-9782-0C09DAA60FB0}" dt="2020-02-05T11:51:05.492" v="1088"/>
        <pc:sldMkLst>
          <pc:docMk/>
          <pc:sldMk cId="1479781626" sldId="372"/>
        </pc:sldMkLst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900986482" sldId="373"/>
        </pc:sldMkLst>
      </pc:sldChg>
      <pc:sldChg chg="add">
        <pc:chgData name="Donald Ferguson" userId="d4e141de-59d3-4362-b58c-ed2804aa0504" providerId="ADAL" clId="{3B598809-7BAF-6C4A-9782-0C09DAA60FB0}" dt="2020-02-05T11:45:07.819" v="795"/>
        <pc:sldMkLst>
          <pc:docMk/>
          <pc:sldMk cId="971815985" sldId="373"/>
        </pc:sldMkLst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402525586" sldId="374"/>
        </pc:sldMkLst>
      </pc:sldChg>
      <pc:sldChg chg="add">
        <pc:chgData name="Donald Ferguson" userId="d4e141de-59d3-4362-b58c-ed2804aa0504" providerId="ADAL" clId="{3B598809-7BAF-6C4A-9782-0C09DAA60FB0}" dt="2020-02-05T11:45:07.819" v="795"/>
        <pc:sldMkLst>
          <pc:docMk/>
          <pc:sldMk cId="1438476197" sldId="374"/>
        </pc:sldMkLst>
      </pc:sldChg>
      <pc:sldChg chg="add">
        <pc:chgData name="Donald Ferguson" userId="d4e141de-59d3-4362-b58c-ed2804aa0504" providerId="ADAL" clId="{3B598809-7BAF-6C4A-9782-0C09DAA60FB0}" dt="2020-02-05T11:45:07.819" v="795"/>
        <pc:sldMkLst>
          <pc:docMk/>
          <pc:sldMk cId="1213607045" sldId="375"/>
        </pc:sldMkLst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2771111544" sldId="375"/>
        </pc:sldMkLst>
      </pc:sldChg>
      <pc:sldChg chg="add">
        <pc:chgData name="Donald Ferguson" userId="d4e141de-59d3-4362-b58c-ed2804aa0504" providerId="ADAL" clId="{3B598809-7BAF-6C4A-9782-0C09DAA60FB0}" dt="2020-02-05T11:45:07.819" v="795"/>
        <pc:sldMkLst>
          <pc:docMk/>
          <pc:sldMk cId="946980996" sldId="376"/>
        </pc:sldMkLst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1083493881" sldId="376"/>
        </pc:sldMkLst>
      </pc:sldChg>
      <pc:sldChg chg="add">
        <pc:chgData name="Donald Ferguson" userId="d4e141de-59d3-4362-b58c-ed2804aa0504" providerId="ADAL" clId="{3B598809-7BAF-6C4A-9782-0C09DAA60FB0}" dt="2020-02-05T11:45:07.819" v="795"/>
        <pc:sldMkLst>
          <pc:docMk/>
          <pc:sldMk cId="1488117439" sldId="377"/>
        </pc:sldMkLst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2838890171" sldId="377"/>
        </pc:sldMkLst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2476275207" sldId="378"/>
        </pc:sldMkLst>
      </pc:sldChg>
      <pc:sldChg chg="add">
        <pc:chgData name="Donald Ferguson" userId="d4e141de-59d3-4362-b58c-ed2804aa0504" providerId="ADAL" clId="{3B598809-7BAF-6C4A-9782-0C09DAA60FB0}" dt="2020-02-05T11:45:07.819" v="795"/>
        <pc:sldMkLst>
          <pc:docMk/>
          <pc:sldMk cId="2975171144" sldId="378"/>
        </pc:sldMkLst>
      </pc:sldChg>
      <pc:sldChg chg="add">
        <pc:chgData name="Donald Ferguson" userId="d4e141de-59d3-4362-b58c-ed2804aa0504" providerId="ADAL" clId="{3B598809-7BAF-6C4A-9782-0C09DAA60FB0}" dt="2020-02-05T11:45:07.819" v="795"/>
        <pc:sldMkLst>
          <pc:docMk/>
          <pc:sldMk cId="553319067" sldId="379"/>
        </pc:sldMkLst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2840208873" sldId="379"/>
        </pc:sldMkLst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2273512840" sldId="380"/>
        </pc:sldMkLst>
      </pc:sldChg>
      <pc:sldChg chg="add">
        <pc:chgData name="Donald Ferguson" userId="d4e141de-59d3-4362-b58c-ed2804aa0504" providerId="ADAL" clId="{3B598809-7BAF-6C4A-9782-0C09DAA60FB0}" dt="2020-02-05T11:45:07.819" v="795"/>
        <pc:sldMkLst>
          <pc:docMk/>
          <pc:sldMk cId="2299344171" sldId="380"/>
        </pc:sldMkLst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846032488" sldId="381"/>
        </pc:sldMkLst>
      </pc:sldChg>
      <pc:sldChg chg="add">
        <pc:chgData name="Donald Ferguson" userId="d4e141de-59d3-4362-b58c-ed2804aa0504" providerId="ADAL" clId="{3B598809-7BAF-6C4A-9782-0C09DAA60FB0}" dt="2020-02-05T11:45:07.819" v="795"/>
        <pc:sldMkLst>
          <pc:docMk/>
          <pc:sldMk cId="1427906063" sldId="381"/>
        </pc:sldMkLst>
      </pc:sldChg>
      <pc:sldChg chg="add">
        <pc:chgData name="Donald Ferguson" userId="d4e141de-59d3-4362-b58c-ed2804aa0504" providerId="ADAL" clId="{3B598809-7BAF-6C4A-9782-0C09DAA60FB0}" dt="2020-02-05T11:45:07.819" v="795"/>
        <pc:sldMkLst>
          <pc:docMk/>
          <pc:sldMk cId="1124041942" sldId="382"/>
        </pc:sldMkLst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2992073739" sldId="382"/>
        </pc:sldMkLst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1004866837" sldId="383"/>
        </pc:sldMkLst>
      </pc:sldChg>
      <pc:sldChg chg="add">
        <pc:chgData name="Donald Ferguson" userId="d4e141de-59d3-4362-b58c-ed2804aa0504" providerId="ADAL" clId="{3B598809-7BAF-6C4A-9782-0C09DAA60FB0}" dt="2020-02-05T11:45:07.819" v="795"/>
        <pc:sldMkLst>
          <pc:docMk/>
          <pc:sldMk cId="2484709807" sldId="383"/>
        </pc:sldMkLst>
      </pc:sldChg>
      <pc:sldChg chg="add">
        <pc:chgData name="Donald Ferguson" userId="d4e141de-59d3-4362-b58c-ed2804aa0504" providerId="ADAL" clId="{3B598809-7BAF-6C4A-9782-0C09DAA60FB0}" dt="2020-02-05T11:45:07.819" v="795"/>
        <pc:sldMkLst>
          <pc:docMk/>
          <pc:sldMk cId="3304026650" sldId="384"/>
        </pc:sldMkLst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3360801134" sldId="384"/>
        </pc:sldMkLst>
      </pc:sldChg>
      <pc:sldChg chg="add">
        <pc:chgData name="Donald Ferguson" userId="d4e141de-59d3-4362-b58c-ed2804aa0504" providerId="ADAL" clId="{3B598809-7BAF-6C4A-9782-0C09DAA60FB0}" dt="2020-02-05T11:45:07.819" v="795"/>
        <pc:sldMkLst>
          <pc:docMk/>
          <pc:sldMk cId="854180755" sldId="385"/>
        </pc:sldMkLst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891007622" sldId="385"/>
        </pc:sldMkLst>
      </pc:sldChg>
      <pc:sldChg chg="add">
        <pc:chgData name="Donald Ferguson" userId="d4e141de-59d3-4362-b58c-ed2804aa0504" providerId="ADAL" clId="{3B598809-7BAF-6C4A-9782-0C09DAA60FB0}" dt="2020-02-05T11:45:07.819" v="795"/>
        <pc:sldMkLst>
          <pc:docMk/>
          <pc:sldMk cId="2396159694" sldId="386"/>
        </pc:sldMkLst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3802377301" sldId="386"/>
        </pc:sldMkLst>
      </pc:sldChg>
      <pc:sldChg chg="add">
        <pc:chgData name="Donald Ferguson" userId="d4e141de-59d3-4362-b58c-ed2804aa0504" providerId="ADAL" clId="{3B598809-7BAF-6C4A-9782-0C09DAA60FB0}" dt="2020-02-05T11:45:07.819" v="795"/>
        <pc:sldMkLst>
          <pc:docMk/>
          <pc:sldMk cId="200344954" sldId="387"/>
        </pc:sldMkLst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2663867689" sldId="387"/>
        </pc:sldMkLst>
      </pc:sldChg>
      <pc:sldChg chg="add">
        <pc:chgData name="Donald Ferguson" userId="d4e141de-59d3-4362-b58c-ed2804aa0504" providerId="ADAL" clId="{3B598809-7BAF-6C4A-9782-0C09DAA60FB0}" dt="2020-02-05T11:45:07.819" v="795"/>
        <pc:sldMkLst>
          <pc:docMk/>
          <pc:sldMk cId="753788087" sldId="388"/>
        </pc:sldMkLst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2820270632" sldId="388"/>
        </pc:sldMkLst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1218174585" sldId="389"/>
        </pc:sldMkLst>
      </pc:sldChg>
      <pc:sldChg chg="add">
        <pc:chgData name="Donald Ferguson" userId="d4e141de-59d3-4362-b58c-ed2804aa0504" providerId="ADAL" clId="{3B598809-7BAF-6C4A-9782-0C09DAA60FB0}" dt="2020-02-05T11:45:07.819" v="795"/>
        <pc:sldMkLst>
          <pc:docMk/>
          <pc:sldMk cId="4016016693" sldId="389"/>
        </pc:sldMkLst>
      </pc:sldChg>
      <pc:sldChg chg="add">
        <pc:chgData name="Donald Ferguson" userId="d4e141de-59d3-4362-b58c-ed2804aa0504" providerId="ADAL" clId="{3B598809-7BAF-6C4A-9782-0C09DAA60FB0}" dt="2020-02-05T11:45:07.819" v="795"/>
        <pc:sldMkLst>
          <pc:docMk/>
          <pc:sldMk cId="2227440893" sldId="390"/>
        </pc:sldMkLst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3324561295" sldId="390"/>
        </pc:sldMkLst>
      </pc:sldChg>
      <pc:sldChg chg="add">
        <pc:chgData name="Donald Ferguson" userId="d4e141de-59d3-4362-b58c-ed2804aa0504" providerId="ADAL" clId="{3B598809-7BAF-6C4A-9782-0C09DAA60FB0}" dt="2020-02-05T11:45:07.819" v="795"/>
        <pc:sldMkLst>
          <pc:docMk/>
          <pc:sldMk cId="445131190" sldId="391"/>
        </pc:sldMkLst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2580300541" sldId="391"/>
        </pc:sldMkLst>
      </pc:sldChg>
      <pc:sldChg chg="add">
        <pc:chgData name="Donald Ferguson" userId="d4e141de-59d3-4362-b58c-ed2804aa0504" providerId="ADAL" clId="{3B598809-7BAF-6C4A-9782-0C09DAA60FB0}" dt="2020-02-05T11:45:07.819" v="795"/>
        <pc:sldMkLst>
          <pc:docMk/>
          <pc:sldMk cId="3005831565" sldId="392"/>
        </pc:sldMkLst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3299512615" sldId="392"/>
        </pc:sldMkLst>
      </pc:sldChg>
      <pc:sldChg chg="add">
        <pc:chgData name="Donald Ferguson" userId="d4e141de-59d3-4362-b58c-ed2804aa0504" providerId="ADAL" clId="{3B598809-7BAF-6C4A-9782-0C09DAA60FB0}" dt="2020-02-05T11:45:07.819" v="795"/>
        <pc:sldMkLst>
          <pc:docMk/>
          <pc:sldMk cId="407071889" sldId="393"/>
        </pc:sldMkLst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2202960299" sldId="393"/>
        </pc:sldMkLst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1986375211" sldId="394"/>
        </pc:sldMkLst>
      </pc:sldChg>
      <pc:sldChg chg="add">
        <pc:chgData name="Donald Ferguson" userId="d4e141de-59d3-4362-b58c-ed2804aa0504" providerId="ADAL" clId="{3B598809-7BAF-6C4A-9782-0C09DAA60FB0}" dt="2020-02-05T11:45:07.819" v="795"/>
        <pc:sldMkLst>
          <pc:docMk/>
          <pc:sldMk cId="3756811456" sldId="394"/>
        </pc:sldMkLst>
      </pc:sldChg>
      <pc:sldChg chg="add">
        <pc:chgData name="Donald Ferguson" userId="d4e141de-59d3-4362-b58c-ed2804aa0504" providerId="ADAL" clId="{3B598809-7BAF-6C4A-9782-0C09DAA60FB0}" dt="2020-02-05T11:45:07.819" v="795"/>
        <pc:sldMkLst>
          <pc:docMk/>
          <pc:sldMk cId="774379775" sldId="395"/>
        </pc:sldMkLst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1280299346" sldId="395"/>
        </pc:sldMkLst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1720677550" sldId="396"/>
        </pc:sldMkLst>
      </pc:sldChg>
      <pc:sldChg chg="add">
        <pc:chgData name="Donald Ferguson" userId="d4e141de-59d3-4362-b58c-ed2804aa0504" providerId="ADAL" clId="{3B598809-7BAF-6C4A-9782-0C09DAA60FB0}" dt="2020-02-05T11:45:07.819" v="795"/>
        <pc:sldMkLst>
          <pc:docMk/>
          <pc:sldMk cId="2467016444" sldId="396"/>
        </pc:sldMkLst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704756017" sldId="397"/>
        </pc:sldMkLst>
      </pc:sldChg>
      <pc:sldChg chg="add del">
        <pc:chgData name="Donald Ferguson" userId="d4e141de-59d3-4362-b58c-ed2804aa0504" providerId="ADAL" clId="{3B598809-7BAF-6C4A-9782-0C09DAA60FB0}" dt="2020-02-05T11:50:55.183" v="1085" actId="2696"/>
        <pc:sldMkLst>
          <pc:docMk/>
          <pc:sldMk cId="2390853177" sldId="397"/>
        </pc:sldMkLst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229972339" sldId="400"/>
        </pc:sldMkLst>
      </pc:sldChg>
      <pc:sldChg chg="add del">
        <pc:chgData name="Donald Ferguson" userId="d4e141de-59d3-4362-b58c-ed2804aa0504" providerId="ADAL" clId="{3B598809-7BAF-6C4A-9782-0C09DAA60FB0}" dt="2020-02-05T11:47:17.481" v="925" actId="2696"/>
        <pc:sldMkLst>
          <pc:docMk/>
          <pc:sldMk cId="4074509054" sldId="400"/>
        </pc:sldMkLst>
      </pc:sldChg>
      <pc:sldChg chg="add">
        <pc:chgData name="Donald Ferguson" userId="d4e141de-59d3-4362-b58c-ed2804aa0504" providerId="ADAL" clId="{3B598809-7BAF-6C4A-9782-0C09DAA60FB0}" dt="2020-02-05T11:45:07.819" v="795"/>
        <pc:sldMkLst>
          <pc:docMk/>
          <pc:sldMk cId="755371633" sldId="402"/>
        </pc:sldMkLst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3802260090" sldId="402"/>
        </pc:sldMkLst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1627779080" sldId="403"/>
        </pc:sldMkLst>
      </pc:sldChg>
      <pc:sldChg chg="add">
        <pc:chgData name="Donald Ferguson" userId="d4e141de-59d3-4362-b58c-ed2804aa0504" providerId="ADAL" clId="{3B598809-7BAF-6C4A-9782-0C09DAA60FB0}" dt="2020-02-05T11:45:07.819" v="795"/>
        <pc:sldMkLst>
          <pc:docMk/>
          <pc:sldMk cId="4204714780" sldId="403"/>
        </pc:sldMkLst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716334046" sldId="404"/>
        </pc:sldMkLst>
      </pc:sldChg>
      <pc:sldChg chg="add del">
        <pc:chgData name="Donald Ferguson" userId="d4e141de-59d3-4362-b58c-ed2804aa0504" providerId="ADAL" clId="{3B598809-7BAF-6C4A-9782-0C09DAA60FB0}" dt="2020-02-05T11:49:18.310" v="1083" actId="2696"/>
        <pc:sldMkLst>
          <pc:docMk/>
          <pc:sldMk cId="3667760942" sldId="404"/>
        </pc:sldMkLst>
      </pc:sldChg>
      <pc:sldChg chg="del">
        <pc:chgData name="Donald Ferguson" userId="d4e141de-59d3-4362-b58c-ed2804aa0504" providerId="ADAL" clId="{3B598809-7BAF-6C4A-9782-0C09DAA60FB0}" dt="2020-02-05T12:01:17.840" v="1487" actId="2696"/>
        <pc:sldMkLst>
          <pc:docMk/>
          <pc:sldMk cId="1504001076" sldId="433"/>
        </pc:sldMkLst>
      </pc:sldChg>
      <pc:sldChg chg="add del">
        <pc:chgData name="Donald Ferguson" userId="d4e141de-59d3-4362-b58c-ed2804aa0504" providerId="ADAL" clId="{3B598809-7BAF-6C4A-9782-0C09DAA60FB0}" dt="2020-02-05T11:51:04.443" v="1087"/>
        <pc:sldMkLst>
          <pc:docMk/>
          <pc:sldMk cId="2331897502" sldId="440"/>
        </pc:sldMkLst>
      </pc:sldChg>
      <pc:sldChg chg="add">
        <pc:chgData name="Donald Ferguson" userId="d4e141de-59d3-4362-b58c-ed2804aa0504" providerId="ADAL" clId="{3B598809-7BAF-6C4A-9782-0C09DAA60FB0}" dt="2020-02-05T11:51:05.492" v="1088"/>
        <pc:sldMkLst>
          <pc:docMk/>
          <pc:sldMk cId="3464870814" sldId="440"/>
        </pc:sldMkLst>
      </pc:sldChg>
      <pc:sldChg chg="add">
        <pc:chgData name="Donald Ferguson" userId="d4e141de-59d3-4362-b58c-ed2804aa0504" providerId="ADAL" clId="{3B598809-7BAF-6C4A-9782-0C09DAA60FB0}" dt="2020-02-05T11:51:38.535" v="1089"/>
        <pc:sldMkLst>
          <pc:docMk/>
          <pc:sldMk cId="4024608719" sldId="445"/>
        </pc:sldMkLst>
      </pc:sldChg>
      <pc:sldChg chg="add del">
        <pc:chgData name="Donald Ferguson" userId="d4e141de-59d3-4362-b58c-ed2804aa0504" providerId="ADAL" clId="{3B598809-7BAF-6C4A-9782-0C09DAA60FB0}" dt="2020-02-05T11:51:41.893" v="1090" actId="2696"/>
        <pc:sldMkLst>
          <pc:docMk/>
          <pc:sldMk cId="2016723923" sldId="446"/>
        </pc:sldMkLst>
      </pc:sldChg>
      <pc:sldChg chg="add del">
        <pc:chgData name="Donald Ferguson" userId="d4e141de-59d3-4362-b58c-ed2804aa0504" providerId="ADAL" clId="{3B598809-7BAF-6C4A-9782-0C09DAA60FB0}" dt="2020-02-05T11:51:04.443" v="1087"/>
        <pc:sldMkLst>
          <pc:docMk/>
          <pc:sldMk cId="3150787954" sldId="446"/>
        </pc:sldMkLst>
      </pc:sldChg>
      <pc:sldChg chg="add">
        <pc:chgData name="Donald Ferguson" userId="d4e141de-59d3-4362-b58c-ed2804aa0504" providerId="ADAL" clId="{3B598809-7BAF-6C4A-9782-0C09DAA60FB0}" dt="2020-02-05T11:51:05.492" v="1088"/>
        <pc:sldMkLst>
          <pc:docMk/>
          <pc:sldMk cId="3353554364" sldId="447"/>
        </pc:sldMkLst>
      </pc:sldChg>
      <pc:sldChg chg="add del">
        <pc:chgData name="Donald Ferguson" userId="d4e141de-59d3-4362-b58c-ed2804aa0504" providerId="ADAL" clId="{3B598809-7BAF-6C4A-9782-0C09DAA60FB0}" dt="2020-02-05T11:51:04.443" v="1087"/>
        <pc:sldMkLst>
          <pc:docMk/>
          <pc:sldMk cId="3975609484" sldId="447"/>
        </pc:sldMkLst>
      </pc:sldChg>
      <pc:sldChg chg="add del">
        <pc:chgData name="Donald Ferguson" userId="d4e141de-59d3-4362-b58c-ed2804aa0504" providerId="ADAL" clId="{3B598809-7BAF-6C4A-9782-0C09DAA60FB0}" dt="2020-02-05T11:51:04.443" v="1087"/>
        <pc:sldMkLst>
          <pc:docMk/>
          <pc:sldMk cId="270747274" sldId="448"/>
        </pc:sldMkLst>
      </pc:sldChg>
      <pc:sldChg chg="add">
        <pc:chgData name="Donald Ferguson" userId="d4e141de-59d3-4362-b58c-ed2804aa0504" providerId="ADAL" clId="{3B598809-7BAF-6C4A-9782-0C09DAA60FB0}" dt="2020-02-05T11:51:05.492" v="1088"/>
        <pc:sldMkLst>
          <pc:docMk/>
          <pc:sldMk cId="1740342519" sldId="448"/>
        </pc:sldMkLst>
      </pc:sldChg>
      <pc:sldChg chg="add">
        <pc:chgData name="Donald Ferguson" userId="d4e141de-59d3-4362-b58c-ed2804aa0504" providerId="ADAL" clId="{3B598809-7BAF-6C4A-9782-0C09DAA60FB0}" dt="2020-02-05T11:51:05.492" v="1088"/>
        <pc:sldMkLst>
          <pc:docMk/>
          <pc:sldMk cId="1288696834" sldId="449"/>
        </pc:sldMkLst>
      </pc:sldChg>
      <pc:sldChg chg="add del">
        <pc:chgData name="Donald Ferguson" userId="d4e141de-59d3-4362-b58c-ed2804aa0504" providerId="ADAL" clId="{3B598809-7BAF-6C4A-9782-0C09DAA60FB0}" dt="2020-02-05T11:51:04.443" v="1087"/>
        <pc:sldMkLst>
          <pc:docMk/>
          <pc:sldMk cId="3860069871" sldId="449"/>
        </pc:sldMkLst>
      </pc:sldChg>
      <pc:sldChg chg="add">
        <pc:chgData name="Donald Ferguson" userId="d4e141de-59d3-4362-b58c-ed2804aa0504" providerId="ADAL" clId="{3B598809-7BAF-6C4A-9782-0C09DAA60FB0}" dt="2020-02-05T11:51:05.492" v="1088"/>
        <pc:sldMkLst>
          <pc:docMk/>
          <pc:sldMk cId="2376373341" sldId="450"/>
        </pc:sldMkLst>
      </pc:sldChg>
      <pc:sldChg chg="add del">
        <pc:chgData name="Donald Ferguson" userId="d4e141de-59d3-4362-b58c-ed2804aa0504" providerId="ADAL" clId="{3B598809-7BAF-6C4A-9782-0C09DAA60FB0}" dt="2020-02-05T11:51:04.443" v="1087"/>
        <pc:sldMkLst>
          <pc:docMk/>
          <pc:sldMk cId="2416368101" sldId="450"/>
        </pc:sldMkLst>
      </pc:sldChg>
      <pc:sldChg chg="add">
        <pc:chgData name="Donald Ferguson" userId="d4e141de-59d3-4362-b58c-ed2804aa0504" providerId="ADAL" clId="{3B598809-7BAF-6C4A-9782-0C09DAA60FB0}" dt="2020-02-05T11:51:05.492" v="1088"/>
        <pc:sldMkLst>
          <pc:docMk/>
          <pc:sldMk cId="333898581" sldId="453"/>
        </pc:sldMkLst>
      </pc:sldChg>
      <pc:sldChg chg="add del">
        <pc:chgData name="Donald Ferguson" userId="d4e141de-59d3-4362-b58c-ed2804aa0504" providerId="ADAL" clId="{3B598809-7BAF-6C4A-9782-0C09DAA60FB0}" dt="2020-02-05T11:51:04.443" v="1087"/>
        <pc:sldMkLst>
          <pc:docMk/>
          <pc:sldMk cId="2590512819" sldId="453"/>
        </pc:sldMkLst>
      </pc:sldChg>
      <pc:sldChg chg="add del">
        <pc:chgData name="Donald Ferguson" userId="d4e141de-59d3-4362-b58c-ed2804aa0504" providerId="ADAL" clId="{3B598809-7BAF-6C4A-9782-0C09DAA60FB0}" dt="2020-02-05T11:51:04.443" v="1087"/>
        <pc:sldMkLst>
          <pc:docMk/>
          <pc:sldMk cId="2348479062" sldId="454"/>
        </pc:sldMkLst>
      </pc:sldChg>
      <pc:sldChg chg="add">
        <pc:chgData name="Donald Ferguson" userId="d4e141de-59d3-4362-b58c-ed2804aa0504" providerId="ADAL" clId="{3B598809-7BAF-6C4A-9782-0C09DAA60FB0}" dt="2020-02-05T11:51:05.492" v="1088"/>
        <pc:sldMkLst>
          <pc:docMk/>
          <pc:sldMk cId="2416223229" sldId="454"/>
        </pc:sldMkLst>
      </pc:sldChg>
      <pc:sldChg chg="add">
        <pc:chgData name="Donald Ferguson" userId="d4e141de-59d3-4362-b58c-ed2804aa0504" providerId="ADAL" clId="{3B598809-7BAF-6C4A-9782-0C09DAA60FB0}" dt="2020-02-05T11:51:05.492" v="1088"/>
        <pc:sldMkLst>
          <pc:docMk/>
          <pc:sldMk cId="286472573" sldId="455"/>
        </pc:sldMkLst>
      </pc:sldChg>
      <pc:sldChg chg="add del">
        <pc:chgData name="Donald Ferguson" userId="d4e141de-59d3-4362-b58c-ed2804aa0504" providerId="ADAL" clId="{3B598809-7BAF-6C4A-9782-0C09DAA60FB0}" dt="2020-02-05T11:51:04.443" v="1087"/>
        <pc:sldMkLst>
          <pc:docMk/>
          <pc:sldMk cId="3647970871" sldId="455"/>
        </pc:sldMkLst>
      </pc:sldChg>
      <pc:sldChg chg="add">
        <pc:chgData name="Donald Ferguson" userId="d4e141de-59d3-4362-b58c-ed2804aa0504" providerId="ADAL" clId="{3B598809-7BAF-6C4A-9782-0C09DAA60FB0}" dt="2020-02-05T11:51:05.492" v="1088"/>
        <pc:sldMkLst>
          <pc:docMk/>
          <pc:sldMk cId="997735495" sldId="457"/>
        </pc:sldMkLst>
      </pc:sldChg>
      <pc:sldChg chg="add del">
        <pc:chgData name="Donald Ferguson" userId="d4e141de-59d3-4362-b58c-ed2804aa0504" providerId="ADAL" clId="{3B598809-7BAF-6C4A-9782-0C09DAA60FB0}" dt="2020-02-05T11:51:04.443" v="1087"/>
        <pc:sldMkLst>
          <pc:docMk/>
          <pc:sldMk cId="1616833950" sldId="457"/>
        </pc:sldMkLst>
      </pc:sldChg>
      <pc:sldChg chg="add del">
        <pc:chgData name="Donald Ferguson" userId="d4e141de-59d3-4362-b58c-ed2804aa0504" providerId="ADAL" clId="{3B598809-7BAF-6C4A-9782-0C09DAA60FB0}" dt="2020-02-05T11:51:04.443" v="1087"/>
        <pc:sldMkLst>
          <pc:docMk/>
          <pc:sldMk cId="1133473538" sldId="458"/>
        </pc:sldMkLst>
      </pc:sldChg>
      <pc:sldChg chg="add">
        <pc:chgData name="Donald Ferguson" userId="d4e141de-59d3-4362-b58c-ed2804aa0504" providerId="ADAL" clId="{3B598809-7BAF-6C4A-9782-0C09DAA60FB0}" dt="2020-02-05T11:51:05.492" v="1088"/>
        <pc:sldMkLst>
          <pc:docMk/>
          <pc:sldMk cId="3573713614" sldId="458"/>
        </pc:sldMkLst>
      </pc:sldChg>
      <pc:sldChg chg="add del">
        <pc:chgData name="Donald Ferguson" userId="d4e141de-59d3-4362-b58c-ed2804aa0504" providerId="ADAL" clId="{3B598809-7BAF-6C4A-9782-0C09DAA60FB0}" dt="2020-02-05T11:51:04.443" v="1087"/>
        <pc:sldMkLst>
          <pc:docMk/>
          <pc:sldMk cId="2380049457" sldId="460"/>
        </pc:sldMkLst>
      </pc:sldChg>
      <pc:sldChg chg="add">
        <pc:chgData name="Donald Ferguson" userId="d4e141de-59d3-4362-b58c-ed2804aa0504" providerId="ADAL" clId="{3B598809-7BAF-6C4A-9782-0C09DAA60FB0}" dt="2020-02-05T11:51:05.492" v="1088"/>
        <pc:sldMkLst>
          <pc:docMk/>
          <pc:sldMk cId="3422377779" sldId="460"/>
        </pc:sldMkLst>
      </pc:sldChg>
      <pc:sldChg chg="add del">
        <pc:chgData name="Donald Ferguson" userId="d4e141de-59d3-4362-b58c-ed2804aa0504" providerId="ADAL" clId="{3B598809-7BAF-6C4A-9782-0C09DAA60FB0}" dt="2020-02-05T11:51:04.443" v="1087"/>
        <pc:sldMkLst>
          <pc:docMk/>
          <pc:sldMk cId="1794327585" sldId="461"/>
        </pc:sldMkLst>
      </pc:sldChg>
      <pc:sldChg chg="add del">
        <pc:chgData name="Donald Ferguson" userId="d4e141de-59d3-4362-b58c-ed2804aa0504" providerId="ADAL" clId="{3B598809-7BAF-6C4A-9782-0C09DAA60FB0}" dt="2020-02-05T12:00:25.068" v="1473" actId="2696"/>
        <pc:sldMkLst>
          <pc:docMk/>
          <pc:sldMk cId="2363394370" sldId="461"/>
        </pc:sldMkLst>
      </pc:sldChg>
      <pc:sldChg chg="add del">
        <pc:chgData name="Donald Ferguson" userId="d4e141de-59d3-4362-b58c-ed2804aa0504" providerId="ADAL" clId="{3B598809-7BAF-6C4A-9782-0C09DAA60FB0}" dt="2020-02-05T11:51:04.443" v="1087"/>
        <pc:sldMkLst>
          <pc:docMk/>
          <pc:sldMk cId="746766458" sldId="462"/>
        </pc:sldMkLst>
      </pc:sldChg>
      <pc:sldChg chg="add del">
        <pc:chgData name="Donald Ferguson" userId="d4e141de-59d3-4362-b58c-ed2804aa0504" providerId="ADAL" clId="{3B598809-7BAF-6C4A-9782-0C09DAA60FB0}" dt="2020-02-05T12:01:02.984" v="1478" actId="2696"/>
        <pc:sldMkLst>
          <pc:docMk/>
          <pc:sldMk cId="3963202365" sldId="462"/>
        </pc:sldMkLst>
      </pc:sldChg>
      <pc:sldChg chg="add del">
        <pc:chgData name="Donald Ferguson" userId="d4e141de-59d3-4362-b58c-ed2804aa0504" providerId="ADAL" clId="{3B598809-7BAF-6C4A-9782-0C09DAA60FB0}" dt="2020-02-05T11:51:04.443" v="1087"/>
        <pc:sldMkLst>
          <pc:docMk/>
          <pc:sldMk cId="1897887242" sldId="464"/>
        </pc:sldMkLst>
      </pc:sldChg>
      <pc:sldChg chg="add del">
        <pc:chgData name="Donald Ferguson" userId="d4e141de-59d3-4362-b58c-ed2804aa0504" providerId="ADAL" clId="{3B598809-7BAF-6C4A-9782-0C09DAA60FB0}" dt="2020-02-05T12:01:03.647" v="1479" actId="2696"/>
        <pc:sldMkLst>
          <pc:docMk/>
          <pc:sldMk cId="2200106242" sldId="464"/>
        </pc:sldMkLst>
      </pc:sldChg>
      <pc:sldChg chg="add del">
        <pc:chgData name="Donald Ferguson" userId="d4e141de-59d3-4362-b58c-ed2804aa0504" providerId="ADAL" clId="{3B598809-7BAF-6C4A-9782-0C09DAA60FB0}" dt="2020-02-05T11:51:04.443" v="1087"/>
        <pc:sldMkLst>
          <pc:docMk/>
          <pc:sldMk cId="350435023" sldId="465"/>
        </pc:sldMkLst>
      </pc:sldChg>
      <pc:sldChg chg="add del">
        <pc:chgData name="Donald Ferguson" userId="d4e141de-59d3-4362-b58c-ed2804aa0504" providerId="ADAL" clId="{3B598809-7BAF-6C4A-9782-0C09DAA60FB0}" dt="2020-02-05T12:01:04.460" v="1480" actId="2696"/>
        <pc:sldMkLst>
          <pc:docMk/>
          <pc:sldMk cId="1559790988" sldId="465"/>
        </pc:sldMkLst>
      </pc:sldChg>
      <pc:sldChg chg="add del">
        <pc:chgData name="Donald Ferguson" userId="d4e141de-59d3-4362-b58c-ed2804aa0504" providerId="ADAL" clId="{3B598809-7BAF-6C4A-9782-0C09DAA60FB0}" dt="2020-02-05T11:51:04.443" v="1087"/>
        <pc:sldMkLst>
          <pc:docMk/>
          <pc:sldMk cId="1043564695" sldId="466"/>
        </pc:sldMkLst>
      </pc:sldChg>
      <pc:sldChg chg="add del">
        <pc:chgData name="Donald Ferguson" userId="d4e141de-59d3-4362-b58c-ed2804aa0504" providerId="ADAL" clId="{3B598809-7BAF-6C4A-9782-0C09DAA60FB0}" dt="2020-02-05T12:01:05.556" v="1481" actId="2696"/>
        <pc:sldMkLst>
          <pc:docMk/>
          <pc:sldMk cId="3628048567" sldId="466"/>
        </pc:sldMkLst>
      </pc:sldChg>
      <pc:sldChg chg="add del">
        <pc:chgData name="Donald Ferguson" userId="d4e141de-59d3-4362-b58c-ed2804aa0504" providerId="ADAL" clId="{3B598809-7BAF-6C4A-9782-0C09DAA60FB0}" dt="2020-02-05T11:51:04.443" v="1087"/>
        <pc:sldMkLst>
          <pc:docMk/>
          <pc:sldMk cId="797876996" sldId="467"/>
        </pc:sldMkLst>
      </pc:sldChg>
      <pc:sldChg chg="add del">
        <pc:chgData name="Donald Ferguson" userId="d4e141de-59d3-4362-b58c-ed2804aa0504" providerId="ADAL" clId="{3B598809-7BAF-6C4A-9782-0C09DAA60FB0}" dt="2020-02-05T12:01:06.488" v="1482" actId="2696"/>
        <pc:sldMkLst>
          <pc:docMk/>
          <pc:sldMk cId="2474717051" sldId="467"/>
        </pc:sldMkLst>
      </pc:sldChg>
      <pc:sldChg chg="del">
        <pc:chgData name="Donald Ferguson" userId="d4e141de-59d3-4362-b58c-ed2804aa0504" providerId="ADAL" clId="{3B598809-7BAF-6C4A-9782-0C09DAA60FB0}" dt="2020-02-05T12:01:19.894" v="1488" actId="2696"/>
        <pc:sldMkLst>
          <pc:docMk/>
          <pc:sldMk cId="2706204154" sldId="468"/>
        </pc:sldMkLst>
      </pc:sldChg>
      <pc:sldChg chg="add del">
        <pc:chgData name="Donald Ferguson" userId="d4e141de-59d3-4362-b58c-ed2804aa0504" providerId="ADAL" clId="{3B598809-7BAF-6C4A-9782-0C09DAA60FB0}" dt="2020-02-05T11:51:04.443" v="1087"/>
        <pc:sldMkLst>
          <pc:docMk/>
          <pc:sldMk cId="941009246" sldId="469"/>
        </pc:sldMkLst>
      </pc:sldChg>
      <pc:sldChg chg="add del">
        <pc:chgData name="Donald Ferguson" userId="d4e141de-59d3-4362-b58c-ed2804aa0504" providerId="ADAL" clId="{3B598809-7BAF-6C4A-9782-0C09DAA60FB0}" dt="2020-02-05T12:01:08.462" v="1484" actId="2696"/>
        <pc:sldMkLst>
          <pc:docMk/>
          <pc:sldMk cId="3101392429" sldId="469"/>
        </pc:sldMkLst>
      </pc:sldChg>
      <pc:sldChg chg="add del">
        <pc:chgData name="Donald Ferguson" userId="d4e141de-59d3-4362-b58c-ed2804aa0504" providerId="ADAL" clId="{3B598809-7BAF-6C4A-9782-0C09DAA60FB0}" dt="2020-02-05T11:51:04.443" v="1087"/>
        <pc:sldMkLst>
          <pc:docMk/>
          <pc:sldMk cId="304893927" sldId="470"/>
        </pc:sldMkLst>
      </pc:sldChg>
      <pc:sldChg chg="add">
        <pc:chgData name="Donald Ferguson" userId="d4e141de-59d3-4362-b58c-ed2804aa0504" providerId="ADAL" clId="{3B598809-7BAF-6C4A-9782-0C09DAA60FB0}" dt="2020-02-05T11:51:05.492" v="1088"/>
        <pc:sldMkLst>
          <pc:docMk/>
          <pc:sldMk cId="3890385828" sldId="470"/>
        </pc:sldMkLst>
      </pc:sldChg>
      <pc:sldChg chg="add del">
        <pc:chgData name="Donald Ferguson" userId="d4e141de-59d3-4362-b58c-ed2804aa0504" providerId="ADAL" clId="{3B598809-7BAF-6C4A-9782-0C09DAA60FB0}" dt="2020-02-05T11:51:44.085" v="1091" actId="2696"/>
        <pc:sldMkLst>
          <pc:docMk/>
          <pc:sldMk cId="3146861464" sldId="471"/>
        </pc:sldMkLst>
      </pc:sldChg>
      <pc:sldChg chg="add del">
        <pc:chgData name="Donald Ferguson" userId="d4e141de-59d3-4362-b58c-ed2804aa0504" providerId="ADAL" clId="{3B598809-7BAF-6C4A-9782-0C09DAA60FB0}" dt="2020-02-05T11:51:04.443" v="1087"/>
        <pc:sldMkLst>
          <pc:docMk/>
          <pc:sldMk cId="4258495396" sldId="471"/>
        </pc:sldMkLst>
      </pc:sldChg>
      <pc:sldChg chg="addSp delSp modSp add">
        <pc:chgData name="Donald Ferguson" userId="d4e141de-59d3-4362-b58c-ed2804aa0504" providerId="ADAL" clId="{3B598809-7BAF-6C4A-9782-0C09DAA60FB0}" dt="2020-02-08T19:51:59.597" v="1655" actId="20577"/>
        <pc:sldMkLst>
          <pc:docMk/>
          <pc:sldMk cId="1261316734" sldId="488"/>
        </pc:sldMkLst>
        <pc:spChg chg="add mod">
          <ac:chgData name="Donald Ferguson" userId="d4e141de-59d3-4362-b58c-ed2804aa0504" providerId="ADAL" clId="{3B598809-7BAF-6C4A-9782-0C09DAA60FB0}" dt="2020-02-08T19:45:33.382" v="1505" actId="1076"/>
          <ac:spMkLst>
            <pc:docMk/>
            <pc:sldMk cId="1261316734" sldId="488"/>
            <ac:spMk id="3" creationId="{87B7AA71-0215-8340-823A-BFF8BCC4F376}"/>
          </ac:spMkLst>
        </pc:spChg>
        <pc:spChg chg="add del mod">
          <ac:chgData name="Donald Ferguson" userId="d4e141de-59d3-4362-b58c-ed2804aa0504" providerId="ADAL" clId="{3B598809-7BAF-6C4A-9782-0C09DAA60FB0}" dt="2020-02-08T19:45:46.426" v="1508" actId="478"/>
          <ac:spMkLst>
            <pc:docMk/>
            <pc:sldMk cId="1261316734" sldId="488"/>
            <ac:spMk id="11" creationId="{C52E53A3-8D39-DB4F-BB9B-E9E214E4CA8D}"/>
          </ac:spMkLst>
        </pc:spChg>
        <pc:spChg chg="mod">
          <ac:chgData name="Donald Ferguson" userId="d4e141de-59d3-4362-b58c-ed2804aa0504" providerId="ADAL" clId="{3B598809-7BAF-6C4A-9782-0C09DAA60FB0}" dt="2020-02-08T19:51:59.597" v="1655" actId="20577"/>
          <ac:spMkLst>
            <pc:docMk/>
            <pc:sldMk cId="1261316734" sldId="488"/>
            <ac:spMk id="12" creationId="{BB634D36-A485-354C-BA1F-26E0D09D1F72}"/>
          </ac:spMkLst>
        </pc:spChg>
        <pc:spChg chg="add mod">
          <ac:chgData name="Donald Ferguson" userId="d4e141de-59d3-4362-b58c-ed2804aa0504" providerId="ADAL" clId="{3B598809-7BAF-6C4A-9782-0C09DAA60FB0}" dt="2020-02-08T19:46:51.528" v="1518" actId="1076"/>
          <ac:spMkLst>
            <pc:docMk/>
            <pc:sldMk cId="1261316734" sldId="488"/>
            <ac:spMk id="13" creationId="{A263170F-9266-B747-9431-FE487B9678AA}"/>
          </ac:spMkLst>
        </pc:spChg>
        <pc:spChg chg="add del mod">
          <ac:chgData name="Donald Ferguson" userId="d4e141de-59d3-4362-b58c-ed2804aa0504" providerId="ADAL" clId="{3B598809-7BAF-6C4A-9782-0C09DAA60FB0}" dt="2020-02-08T19:46:38.265" v="1515" actId="478"/>
          <ac:spMkLst>
            <pc:docMk/>
            <pc:sldMk cId="1261316734" sldId="488"/>
            <ac:spMk id="14" creationId="{13E66063-F335-F948-9479-8C4413F3A27D}"/>
          </ac:spMkLst>
        </pc:spChg>
        <pc:spChg chg="add del">
          <ac:chgData name="Donald Ferguson" userId="d4e141de-59d3-4362-b58c-ed2804aa0504" providerId="ADAL" clId="{3B598809-7BAF-6C4A-9782-0C09DAA60FB0}" dt="2020-02-05T11:19:58.210" v="620" actId="478"/>
          <ac:spMkLst>
            <pc:docMk/>
            <pc:sldMk cId="1261316734" sldId="488"/>
            <ac:spMk id="28" creationId="{EBEA58D1-7E45-7840-8194-99F3187DF5D5}"/>
          </ac:spMkLst>
        </pc:spChg>
        <pc:spChg chg="add mod">
          <ac:chgData name="Donald Ferguson" userId="d4e141de-59d3-4362-b58c-ed2804aa0504" providerId="ADAL" clId="{3B598809-7BAF-6C4A-9782-0C09DAA60FB0}" dt="2020-02-08T19:50:52.924" v="1637" actId="208"/>
          <ac:spMkLst>
            <pc:docMk/>
            <pc:sldMk cId="1261316734" sldId="488"/>
            <ac:spMk id="37" creationId="{1DA201D4-122C-E847-8930-628A2D538170}"/>
          </ac:spMkLst>
        </pc:spChg>
        <pc:spChg chg="mod">
          <ac:chgData name="Donald Ferguson" userId="d4e141de-59d3-4362-b58c-ed2804aa0504" providerId="ADAL" clId="{3B598809-7BAF-6C4A-9782-0C09DAA60FB0}" dt="2020-02-05T11:00:39.393" v="31" actId="20577"/>
          <ac:spMkLst>
            <pc:docMk/>
            <pc:sldMk cId="1261316734" sldId="488"/>
            <ac:spMk id="33794" creationId="{2D8A47D8-DB33-E34B-A433-FC79FD290EAE}"/>
          </ac:spMkLst>
        </pc:spChg>
        <pc:picChg chg="add del mod">
          <ac:chgData name="Donald Ferguson" userId="d4e141de-59d3-4362-b58c-ed2804aa0504" providerId="ADAL" clId="{3B598809-7BAF-6C4A-9782-0C09DAA60FB0}" dt="2020-02-08T19:44:09.613" v="1494" actId="478"/>
          <ac:picMkLst>
            <pc:docMk/>
            <pc:sldMk cId="1261316734" sldId="488"/>
            <ac:picMk id="2" creationId="{47964EDE-C4F2-DA42-9A10-B98C5016194F}"/>
          </ac:picMkLst>
        </pc:picChg>
        <pc:picChg chg="add del mod">
          <ac:chgData name="Donald Ferguson" userId="d4e141de-59d3-4362-b58c-ed2804aa0504" providerId="ADAL" clId="{3B598809-7BAF-6C4A-9782-0C09DAA60FB0}" dt="2020-02-05T11:14:04.953" v="436" actId="478"/>
          <ac:picMkLst>
            <pc:docMk/>
            <pc:sldMk cId="1261316734" sldId="488"/>
            <ac:picMk id="2" creationId="{F7E8BB52-6945-0A45-B459-467A4A2B0776}"/>
          </ac:picMkLst>
        </pc:picChg>
        <pc:picChg chg="add del mod">
          <ac:chgData name="Donald Ferguson" userId="d4e141de-59d3-4362-b58c-ed2804aa0504" providerId="ADAL" clId="{3B598809-7BAF-6C4A-9782-0C09DAA60FB0}" dt="2020-02-08T19:42:00.109" v="1489" actId="478"/>
          <ac:picMkLst>
            <pc:docMk/>
            <pc:sldMk cId="1261316734" sldId="488"/>
            <ac:picMk id="4" creationId="{A231C880-BFA8-BD4B-BE46-EE352B68B836}"/>
          </ac:picMkLst>
        </pc:picChg>
        <pc:picChg chg="add del mod">
          <ac:chgData name="Donald Ferguson" userId="d4e141de-59d3-4362-b58c-ed2804aa0504" providerId="ADAL" clId="{3B598809-7BAF-6C4A-9782-0C09DAA60FB0}" dt="2020-02-08T19:45:11.639" v="1499" actId="478"/>
          <ac:picMkLst>
            <pc:docMk/>
            <pc:sldMk cId="1261316734" sldId="488"/>
            <ac:picMk id="5" creationId="{FA407741-CEA4-1445-9169-567D8C6F4B46}"/>
          </ac:picMkLst>
        </pc:picChg>
        <pc:picChg chg="del">
          <ac:chgData name="Donald Ferguson" userId="d4e141de-59d3-4362-b58c-ed2804aa0504" providerId="ADAL" clId="{3B598809-7BAF-6C4A-9782-0C09DAA60FB0}" dt="2020-02-05T11:04:48.297" v="32" actId="478"/>
          <ac:picMkLst>
            <pc:docMk/>
            <pc:sldMk cId="1261316734" sldId="488"/>
            <ac:picMk id="6" creationId="{51DC6F46-BD38-0246-A1B9-9DBBF5FEA82C}"/>
          </ac:picMkLst>
        </pc:picChg>
        <pc:picChg chg="add del mod">
          <ac:chgData name="Donald Ferguson" userId="d4e141de-59d3-4362-b58c-ed2804aa0504" providerId="ADAL" clId="{3B598809-7BAF-6C4A-9782-0C09DAA60FB0}" dt="2020-02-08T19:46:01.529" v="1510" actId="478"/>
          <ac:picMkLst>
            <pc:docMk/>
            <pc:sldMk cId="1261316734" sldId="488"/>
            <ac:picMk id="6" creationId="{F72FF20D-F4C5-944E-A73B-90F6E975189C}"/>
          </ac:picMkLst>
        </pc:picChg>
        <pc:picChg chg="add mod">
          <ac:chgData name="Donald Ferguson" userId="d4e141de-59d3-4362-b58c-ed2804aa0504" providerId="ADAL" clId="{3B598809-7BAF-6C4A-9782-0C09DAA60FB0}" dt="2020-02-08T19:46:23.939" v="1514" actId="167"/>
          <ac:picMkLst>
            <pc:docMk/>
            <pc:sldMk cId="1261316734" sldId="488"/>
            <ac:picMk id="16" creationId="{0597C71C-DBA6-DD4F-87FA-BA0F6CCBF8FD}"/>
          </ac:picMkLst>
        </pc:picChg>
        <pc:cxnChg chg="add mod">
          <ac:chgData name="Donald Ferguson" userId="d4e141de-59d3-4362-b58c-ed2804aa0504" providerId="ADAL" clId="{3B598809-7BAF-6C4A-9782-0C09DAA60FB0}" dt="2020-02-08T19:49:21.816" v="1619" actId="14100"/>
          <ac:cxnSpMkLst>
            <pc:docMk/>
            <pc:sldMk cId="1261316734" sldId="488"/>
            <ac:cxnSpMk id="8" creationId="{9CA3AF09-EDD1-2E43-8326-6B0D13A9D748}"/>
          </ac:cxnSpMkLst>
        </pc:cxnChg>
        <pc:cxnChg chg="add mod">
          <ac:chgData name="Donald Ferguson" userId="d4e141de-59d3-4362-b58c-ed2804aa0504" providerId="ADAL" clId="{3B598809-7BAF-6C4A-9782-0C09DAA60FB0}" dt="2020-02-08T19:45:43.553" v="1507" actId="14100"/>
          <ac:cxnSpMkLst>
            <pc:docMk/>
            <pc:sldMk cId="1261316734" sldId="488"/>
            <ac:cxnSpMk id="17" creationId="{5417ECFB-B75E-7B42-8AFA-3215994893CA}"/>
          </ac:cxnSpMkLst>
        </pc:cxnChg>
        <pc:cxnChg chg="add mod">
          <ac:chgData name="Donald Ferguson" userId="d4e141de-59d3-4362-b58c-ed2804aa0504" providerId="ADAL" clId="{3B598809-7BAF-6C4A-9782-0C09DAA60FB0}" dt="2020-02-08T19:49:38.252" v="1620" actId="14100"/>
          <ac:cxnSpMkLst>
            <pc:docMk/>
            <pc:sldMk cId="1261316734" sldId="488"/>
            <ac:cxnSpMk id="20" creationId="{1F75D16C-BD80-1445-86AE-52ED1973A34D}"/>
          </ac:cxnSpMkLst>
        </pc:cxnChg>
        <pc:cxnChg chg="add mod">
          <ac:chgData name="Donald Ferguson" userId="d4e141de-59d3-4362-b58c-ed2804aa0504" providerId="ADAL" clId="{3B598809-7BAF-6C4A-9782-0C09DAA60FB0}" dt="2020-02-08T19:50:05.945" v="1626" actId="208"/>
          <ac:cxnSpMkLst>
            <pc:docMk/>
            <pc:sldMk cId="1261316734" sldId="488"/>
            <ac:cxnSpMk id="23" creationId="{D6A314E6-9AB9-CE4C-9F2A-A1DEB03B8D1A}"/>
          </ac:cxnSpMkLst>
        </pc:cxnChg>
        <pc:cxnChg chg="add mod">
          <ac:chgData name="Donald Ferguson" userId="d4e141de-59d3-4362-b58c-ed2804aa0504" providerId="ADAL" clId="{3B598809-7BAF-6C4A-9782-0C09DAA60FB0}" dt="2020-02-08T19:50:38.901" v="1633" actId="14100"/>
          <ac:cxnSpMkLst>
            <pc:docMk/>
            <pc:sldMk cId="1261316734" sldId="488"/>
            <ac:cxnSpMk id="26" creationId="{9ACEDAD3-4FFB-0148-AB04-19C46B04EEE7}"/>
          </ac:cxnSpMkLst>
        </pc:cxnChg>
        <pc:cxnChg chg="add mod">
          <ac:chgData name="Donald Ferguson" userId="d4e141de-59d3-4362-b58c-ed2804aa0504" providerId="ADAL" clId="{3B598809-7BAF-6C4A-9782-0C09DAA60FB0}" dt="2020-02-08T19:51:48.674" v="1652" actId="14100"/>
          <ac:cxnSpMkLst>
            <pc:docMk/>
            <pc:sldMk cId="1261316734" sldId="488"/>
            <ac:cxnSpMk id="29" creationId="{6958B465-05D9-CF47-B84C-C65E720AAB88}"/>
          </ac:cxnSpMkLst>
        </pc:cxnChg>
        <pc:cxnChg chg="add mod">
          <ac:chgData name="Donald Ferguson" userId="d4e141de-59d3-4362-b58c-ed2804aa0504" providerId="ADAL" clId="{3B598809-7BAF-6C4A-9782-0C09DAA60FB0}" dt="2020-02-08T19:51:52.525" v="1653" actId="14100"/>
          <ac:cxnSpMkLst>
            <pc:docMk/>
            <pc:sldMk cId="1261316734" sldId="488"/>
            <ac:cxnSpMk id="32" creationId="{C6022D64-750B-6944-8908-F460BADA261A}"/>
          </ac:cxnSpMkLst>
        </pc:cxnChg>
        <pc:cxnChg chg="add del mod">
          <ac:chgData name="Donald Ferguson" userId="d4e141de-59d3-4362-b58c-ed2804aa0504" providerId="ADAL" clId="{3B598809-7BAF-6C4A-9782-0C09DAA60FB0}" dt="2020-02-08T19:50:28.456" v="1631" actId="478"/>
          <ac:cxnSpMkLst>
            <pc:docMk/>
            <pc:sldMk cId="1261316734" sldId="488"/>
            <ac:cxnSpMk id="34" creationId="{57977D66-0E02-C548-A8F6-45C5FC545BB2}"/>
          </ac:cxnSpMkLst>
        </pc:cxnChg>
        <pc:cxnChg chg="add mod">
          <ac:chgData name="Donald Ferguson" userId="d4e141de-59d3-4362-b58c-ed2804aa0504" providerId="ADAL" clId="{3B598809-7BAF-6C4A-9782-0C09DAA60FB0}" dt="2020-02-08T19:51:19.900" v="1645" actId="14100"/>
          <ac:cxnSpMkLst>
            <pc:docMk/>
            <pc:sldMk cId="1261316734" sldId="488"/>
            <ac:cxnSpMk id="38" creationId="{F1203574-1183-CB42-A639-05DDF05E6EFA}"/>
          </ac:cxnSpMkLst>
        </pc:cxnChg>
        <pc:cxnChg chg="add mod">
          <ac:chgData name="Donald Ferguson" userId="d4e141de-59d3-4362-b58c-ed2804aa0504" providerId="ADAL" clId="{3B598809-7BAF-6C4A-9782-0C09DAA60FB0}" dt="2020-02-08T19:51:34.847" v="1650" actId="208"/>
          <ac:cxnSpMkLst>
            <pc:docMk/>
            <pc:sldMk cId="1261316734" sldId="488"/>
            <ac:cxnSpMk id="40" creationId="{51170EAC-50FC-5F47-BAE3-EE79BAA746A9}"/>
          </ac:cxnSpMkLst>
        </pc:cxnChg>
      </pc:sldChg>
      <pc:sldChg chg="addSp delSp modSp add">
        <pc:chgData name="Donald Ferguson" userId="d4e141de-59d3-4362-b58c-ed2804aa0504" providerId="ADAL" clId="{3B598809-7BAF-6C4A-9782-0C09DAA60FB0}" dt="2020-02-05T11:32:45.698" v="745" actId="403"/>
        <pc:sldMkLst>
          <pc:docMk/>
          <pc:sldMk cId="2686510728" sldId="489"/>
        </pc:sldMkLst>
        <pc:spChg chg="del">
          <ac:chgData name="Donald Ferguson" userId="d4e141de-59d3-4362-b58c-ed2804aa0504" providerId="ADAL" clId="{3B598809-7BAF-6C4A-9782-0C09DAA60FB0}" dt="2020-02-05T11:30:30.988" v="659" actId="478"/>
          <ac:spMkLst>
            <pc:docMk/>
            <pc:sldMk cId="2686510728" sldId="489"/>
            <ac:spMk id="3" creationId="{87B7AA71-0215-8340-823A-BFF8BCC4F376}"/>
          </ac:spMkLst>
        </pc:spChg>
        <pc:spChg chg="add del mod">
          <ac:chgData name="Donald Ferguson" userId="d4e141de-59d3-4362-b58c-ed2804aa0504" providerId="ADAL" clId="{3B598809-7BAF-6C4A-9782-0C09DAA60FB0}" dt="2020-02-05T11:30:33.992" v="660" actId="478"/>
          <ac:spMkLst>
            <pc:docMk/>
            <pc:sldMk cId="2686510728" sldId="489"/>
            <ac:spMk id="5" creationId="{1BE2C50B-C313-C64E-BD45-54BA67EC2CB1}"/>
          </ac:spMkLst>
        </pc:spChg>
        <pc:spChg chg="del">
          <ac:chgData name="Donald Ferguson" userId="d4e141de-59d3-4362-b58c-ed2804aa0504" providerId="ADAL" clId="{3B598809-7BAF-6C4A-9782-0C09DAA60FB0}" dt="2020-02-05T11:30:30.988" v="659" actId="478"/>
          <ac:spMkLst>
            <pc:docMk/>
            <pc:sldMk cId="2686510728" sldId="489"/>
            <ac:spMk id="11" creationId="{C52E53A3-8D39-DB4F-BB9B-E9E214E4CA8D}"/>
          </ac:spMkLst>
        </pc:spChg>
        <pc:spChg chg="del">
          <ac:chgData name="Donald Ferguson" userId="d4e141de-59d3-4362-b58c-ed2804aa0504" providerId="ADAL" clId="{3B598809-7BAF-6C4A-9782-0C09DAA60FB0}" dt="2020-02-05T11:30:30.988" v="659" actId="478"/>
          <ac:spMkLst>
            <pc:docMk/>
            <pc:sldMk cId="2686510728" sldId="489"/>
            <ac:spMk id="12" creationId="{BB634D36-A485-354C-BA1F-26E0D09D1F72}"/>
          </ac:spMkLst>
        </pc:spChg>
        <pc:spChg chg="del">
          <ac:chgData name="Donald Ferguson" userId="d4e141de-59d3-4362-b58c-ed2804aa0504" providerId="ADAL" clId="{3B598809-7BAF-6C4A-9782-0C09DAA60FB0}" dt="2020-02-05T11:30:30.988" v="659" actId="478"/>
          <ac:spMkLst>
            <pc:docMk/>
            <pc:sldMk cId="2686510728" sldId="489"/>
            <ac:spMk id="13" creationId="{A263170F-9266-B747-9431-FE487B9678AA}"/>
          </ac:spMkLst>
        </pc:spChg>
        <pc:spChg chg="del">
          <ac:chgData name="Donald Ferguson" userId="d4e141de-59d3-4362-b58c-ed2804aa0504" providerId="ADAL" clId="{3B598809-7BAF-6C4A-9782-0C09DAA60FB0}" dt="2020-02-05T11:30:30.988" v="659" actId="478"/>
          <ac:spMkLst>
            <pc:docMk/>
            <pc:sldMk cId="2686510728" sldId="489"/>
            <ac:spMk id="14" creationId="{13E66063-F335-F948-9479-8C4413F3A27D}"/>
          </ac:spMkLst>
        </pc:spChg>
        <pc:spChg chg="add mod">
          <ac:chgData name="Donald Ferguson" userId="d4e141de-59d3-4362-b58c-ed2804aa0504" providerId="ADAL" clId="{3B598809-7BAF-6C4A-9782-0C09DAA60FB0}" dt="2020-02-05T11:32:45.698" v="745" actId="403"/>
          <ac:spMkLst>
            <pc:docMk/>
            <pc:sldMk cId="2686510728" sldId="489"/>
            <ac:spMk id="16" creationId="{48DFD2EF-3746-EE42-BE91-1842C2CBFBB5}"/>
          </ac:spMkLst>
        </pc:spChg>
        <pc:spChg chg="mod">
          <ac:chgData name="Donald Ferguson" userId="d4e141de-59d3-4362-b58c-ed2804aa0504" providerId="ADAL" clId="{3B598809-7BAF-6C4A-9782-0C09DAA60FB0}" dt="2020-02-05T11:30:24.931" v="657" actId="20577"/>
          <ac:spMkLst>
            <pc:docMk/>
            <pc:sldMk cId="2686510728" sldId="489"/>
            <ac:spMk id="33794" creationId="{2D8A47D8-DB33-E34B-A433-FC79FD290EAE}"/>
          </ac:spMkLst>
        </pc:spChg>
        <pc:picChg chg="del">
          <ac:chgData name="Donald Ferguson" userId="d4e141de-59d3-4362-b58c-ed2804aa0504" providerId="ADAL" clId="{3B598809-7BAF-6C4A-9782-0C09DAA60FB0}" dt="2020-02-05T11:30:27.154" v="658" actId="478"/>
          <ac:picMkLst>
            <pc:docMk/>
            <pc:sldMk cId="2686510728" sldId="489"/>
            <ac:picMk id="4" creationId="{A231C880-BFA8-BD4B-BE46-EE352B68B836}"/>
          </ac:picMkLst>
        </pc:picChg>
        <pc:picChg chg="add mod">
          <ac:chgData name="Donald Ferguson" userId="d4e141de-59d3-4362-b58c-ed2804aa0504" providerId="ADAL" clId="{3B598809-7BAF-6C4A-9782-0C09DAA60FB0}" dt="2020-02-05T11:32:09.686" v="671" actId="1076"/>
          <ac:picMkLst>
            <pc:docMk/>
            <pc:sldMk cId="2686510728" sldId="489"/>
            <ac:picMk id="6" creationId="{F867DAB7-9388-0D4D-A09F-343B0BA28495}"/>
          </ac:picMkLst>
        </pc:picChg>
        <pc:picChg chg="add mod">
          <ac:chgData name="Donald Ferguson" userId="d4e141de-59d3-4362-b58c-ed2804aa0504" providerId="ADAL" clId="{3B598809-7BAF-6C4A-9782-0C09DAA60FB0}" dt="2020-02-05T11:32:07.721" v="670" actId="1076"/>
          <ac:picMkLst>
            <pc:docMk/>
            <pc:sldMk cId="2686510728" sldId="489"/>
            <ac:picMk id="9" creationId="{FA231FB8-5F3C-CA40-8EEB-2C6CBD333331}"/>
          </ac:picMkLst>
        </pc:picChg>
        <pc:picChg chg="add mod">
          <ac:chgData name="Donald Ferguson" userId="d4e141de-59d3-4362-b58c-ed2804aa0504" providerId="ADAL" clId="{3B598809-7BAF-6C4A-9782-0C09DAA60FB0}" dt="2020-02-05T11:32:16.839" v="672" actId="167"/>
          <ac:picMkLst>
            <pc:docMk/>
            <pc:sldMk cId="2686510728" sldId="489"/>
            <ac:picMk id="15" creationId="{8DF8C8F7-B3D2-D54F-9153-AC50AF22359A}"/>
          </ac:picMkLst>
        </pc:picChg>
        <pc:cxnChg chg="del">
          <ac:chgData name="Donald Ferguson" userId="d4e141de-59d3-4362-b58c-ed2804aa0504" providerId="ADAL" clId="{3B598809-7BAF-6C4A-9782-0C09DAA60FB0}" dt="2020-02-05T11:30:30.988" v="659" actId="478"/>
          <ac:cxnSpMkLst>
            <pc:docMk/>
            <pc:sldMk cId="2686510728" sldId="489"/>
            <ac:cxnSpMk id="8" creationId="{9CA3AF09-EDD1-2E43-8326-6B0D13A9D748}"/>
          </ac:cxnSpMkLst>
        </pc:cxnChg>
        <pc:cxnChg chg="del">
          <ac:chgData name="Donald Ferguson" userId="d4e141de-59d3-4362-b58c-ed2804aa0504" providerId="ADAL" clId="{3B598809-7BAF-6C4A-9782-0C09DAA60FB0}" dt="2020-02-05T11:30:30.988" v="659" actId="478"/>
          <ac:cxnSpMkLst>
            <pc:docMk/>
            <pc:sldMk cId="2686510728" sldId="489"/>
            <ac:cxnSpMk id="17" creationId="{5417ECFB-B75E-7B42-8AFA-3215994893CA}"/>
          </ac:cxnSpMkLst>
        </pc:cxnChg>
        <pc:cxnChg chg="del">
          <ac:chgData name="Donald Ferguson" userId="d4e141de-59d3-4362-b58c-ed2804aa0504" providerId="ADAL" clId="{3B598809-7BAF-6C4A-9782-0C09DAA60FB0}" dt="2020-02-05T11:30:30.988" v="659" actId="478"/>
          <ac:cxnSpMkLst>
            <pc:docMk/>
            <pc:sldMk cId="2686510728" sldId="489"/>
            <ac:cxnSpMk id="20" creationId="{1F75D16C-BD80-1445-86AE-52ED1973A34D}"/>
          </ac:cxnSpMkLst>
        </pc:cxnChg>
        <pc:cxnChg chg="del">
          <ac:chgData name="Donald Ferguson" userId="d4e141de-59d3-4362-b58c-ed2804aa0504" providerId="ADAL" clId="{3B598809-7BAF-6C4A-9782-0C09DAA60FB0}" dt="2020-02-05T11:30:30.988" v="659" actId="478"/>
          <ac:cxnSpMkLst>
            <pc:docMk/>
            <pc:sldMk cId="2686510728" sldId="489"/>
            <ac:cxnSpMk id="23" creationId="{D6A314E6-9AB9-CE4C-9F2A-A1DEB03B8D1A}"/>
          </ac:cxnSpMkLst>
        </pc:cxnChg>
        <pc:cxnChg chg="del">
          <ac:chgData name="Donald Ferguson" userId="d4e141de-59d3-4362-b58c-ed2804aa0504" providerId="ADAL" clId="{3B598809-7BAF-6C4A-9782-0C09DAA60FB0}" dt="2020-02-05T11:30:30.988" v="659" actId="478"/>
          <ac:cxnSpMkLst>
            <pc:docMk/>
            <pc:sldMk cId="2686510728" sldId="489"/>
            <ac:cxnSpMk id="26" creationId="{9ACEDAD3-4FFB-0148-AB04-19C46B04EEE7}"/>
          </ac:cxnSpMkLst>
        </pc:cxnChg>
        <pc:cxnChg chg="del">
          <ac:chgData name="Donald Ferguson" userId="d4e141de-59d3-4362-b58c-ed2804aa0504" providerId="ADAL" clId="{3B598809-7BAF-6C4A-9782-0C09DAA60FB0}" dt="2020-02-05T11:30:30.988" v="659" actId="478"/>
          <ac:cxnSpMkLst>
            <pc:docMk/>
            <pc:sldMk cId="2686510728" sldId="489"/>
            <ac:cxnSpMk id="29" creationId="{6958B465-05D9-CF47-B84C-C65E720AAB88}"/>
          </ac:cxnSpMkLst>
        </pc:cxnChg>
        <pc:cxnChg chg="del">
          <ac:chgData name="Donald Ferguson" userId="d4e141de-59d3-4362-b58c-ed2804aa0504" providerId="ADAL" clId="{3B598809-7BAF-6C4A-9782-0C09DAA60FB0}" dt="2020-02-05T11:30:30.988" v="659" actId="478"/>
          <ac:cxnSpMkLst>
            <pc:docMk/>
            <pc:sldMk cId="2686510728" sldId="489"/>
            <ac:cxnSpMk id="32" creationId="{C6022D64-750B-6944-8908-F460BADA261A}"/>
          </ac:cxnSpMkLst>
        </pc:cxnChg>
      </pc:sldChg>
      <pc:sldChg chg="modSp add">
        <pc:chgData name="Donald Ferguson" userId="d4e141de-59d3-4362-b58c-ed2804aa0504" providerId="ADAL" clId="{3B598809-7BAF-6C4A-9782-0C09DAA60FB0}" dt="2020-02-05T11:41:18.867" v="752" actId="20577"/>
        <pc:sldMkLst>
          <pc:docMk/>
          <pc:sldMk cId="3337504566" sldId="490"/>
        </pc:sldMkLst>
        <pc:spChg chg="mod">
          <ac:chgData name="Donald Ferguson" userId="d4e141de-59d3-4362-b58c-ed2804aa0504" providerId="ADAL" clId="{3B598809-7BAF-6C4A-9782-0C09DAA60FB0}" dt="2020-02-05T11:41:18.867" v="752" actId="20577"/>
          <ac:spMkLst>
            <pc:docMk/>
            <pc:sldMk cId="3337504566" sldId="490"/>
            <ac:spMk id="25604" creationId="{6B11FA86-85D9-424A-848A-872F44A244EB}"/>
          </ac:spMkLst>
        </pc:spChg>
      </pc:sldChg>
      <pc:sldChg chg="modSp add">
        <pc:chgData name="Donald Ferguson" userId="d4e141de-59d3-4362-b58c-ed2804aa0504" providerId="ADAL" clId="{3B598809-7BAF-6C4A-9782-0C09DAA60FB0}" dt="2020-02-05T11:41:46.653" v="789" actId="20577"/>
        <pc:sldMkLst>
          <pc:docMk/>
          <pc:sldMk cId="3877037344" sldId="491"/>
        </pc:sldMkLst>
        <pc:spChg chg="mod">
          <ac:chgData name="Donald Ferguson" userId="d4e141de-59d3-4362-b58c-ed2804aa0504" providerId="ADAL" clId="{3B598809-7BAF-6C4A-9782-0C09DAA60FB0}" dt="2020-02-05T11:41:46.653" v="789" actId="20577"/>
          <ac:spMkLst>
            <pc:docMk/>
            <pc:sldMk cId="3877037344" sldId="491"/>
            <ac:spMk id="25604" creationId="{6B11FA86-85D9-424A-848A-872F44A244EB}"/>
          </ac:spMkLst>
        </pc:spChg>
      </pc:sldChg>
      <pc:sldChg chg="add">
        <pc:chgData name="Donald Ferguson" userId="d4e141de-59d3-4362-b58c-ed2804aa0504" providerId="ADAL" clId="{3B598809-7BAF-6C4A-9782-0C09DAA60FB0}" dt="2020-02-05T11:51:05.492" v="1088"/>
        <pc:sldMkLst>
          <pc:docMk/>
          <pc:sldMk cId="925830997" sldId="492"/>
        </pc:sldMkLst>
      </pc:sldChg>
      <pc:sldChg chg="add del">
        <pc:chgData name="Donald Ferguson" userId="d4e141de-59d3-4362-b58c-ed2804aa0504" providerId="ADAL" clId="{3B598809-7BAF-6C4A-9782-0C09DAA60FB0}" dt="2020-02-05T11:51:04.443" v="1087"/>
        <pc:sldMkLst>
          <pc:docMk/>
          <pc:sldMk cId="2835007738" sldId="492"/>
        </pc:sldMkLst>
      </pc:sldChg>
      <pc:sldChg chg="add del">
        <pc:chgData name="Donald Ferguson" userId="d4e141de-59d3-4362-b58c-ed2804aa0504" providerId="ADAL" clId="{3B598809-7BAF-6C4A-9782-0C09DAA60FB0}" dt="2020-02-05T11:51:04.443" v="1087"/>
        <pc:sldMkLst>
          <pc:docMk/>
          <pc:sldMk cId="3181177657" sldId="493"/>
        </pc:sldMkLst>
      </pc:sldChg>
      <pc:sldChg chg="add">
        <pc:chgData name="Donald Ferguson" userId="d4e141de-59d3-4362-b58c-ed2804aa0504" providerId="ADAL" clId="{3B598809-7BAF-6C4A-9782-0C09DAA60FB0}" dt="2020-02-05T11:51:05.492" v="1088"/>
        <pc:sldMkLst>
          <pc:docMk/>
          <pc:sldMk cId="3983289444" sldId="493"/>
        </pc:sldMkLst>
      </pc:sldChg>
      <pc:sldChg chg="add del">
        <pc:chgData name="Donald Ferguson" userId="d4e141de-59d3-4362-b58c-ed2804aa0504" providerId="ADAL" clId="{3B598809-7BAF-6C4A-9782-0C09DAA60FB0}" dt="2020-02-05T11:51:04.443" v="1087"/>
        <pc:sldMkLst>
          <pc:docMk/>
          <pc:sldMk cId="21108765" sldId="494"/>
        </pc:sldMkLst>
      </pc:sldChg>
      <pc:sldChg chg="add">
        <pc:chgData name="Donald Ferguson" userId="d4e141de-59d3-4362-b58c-ed2804aa0504" providerId="ADAL" clId="{3B598809-7BAF-6C4A-9782-0C09DAA60FB0}" dt="2020-02-05T11:51:05.492" v="1088"/>
        <pc:sldMkLst>
          <pc:docMk/>
          <pc:sldMk cId="923693292" sldId="494"/>
        </pc:sldMkLst>
      </pc:sldChg>
      <pc:sldChg chg="add">
        <pc:chgData name="Donald Ferguson" userId="d4e141de-59d3-4362-b58c-ed2804aa0504" providerId="ADAL" clId="{3B598809-7BAF-6C4A-9782-0C09DAA60FB0}" dt="2020-02-05T11:51:05.492" v="1088"/>
        <pc:sldMkLst>
          <pc:docMk/>
          <pc:sldMk cId="965562140" sldId="495"/>
        </pc:sldMkLst>
      </pc:sldChg>
      <pc:sldChg chg="add del">
        <pc:chgData name="Donald Ferguson" userId="d4e141de-59d3-4362-b58c-ed2804aa0504" providerId="ADAL" clId="{3B598809-7BAF-6C4A-9782-0C09DAA60FB0}" dt="2020-02-05T11:51:04.443" v="1087"/>
        <pc:sldMkLst>
          <pc:docMk/>
          <pc:sldMk cId="3583592916" sldId="495"/>
        </pc:sldMkLst>
      </pc:sldChg>
      <pc:sldChg chg="add del">
        <pc:chgData name="Donald Ferguson" userId="d4e141de-59d3-4362-b58c-ed2804aa0504" providerId="ADAL" clId="{3B598809-7BAF-6C4A-9782-0C09DAA60FB0}" dt="2020-02-05T11:51:04.443" v="1087"/>
        <pc:sldMkLst>
          <pc:docMk/>
          <pc:sldMk cId="982203011" sldId="496"/>
        </pc:sldMkLst>
      </pc:sldChg>
      <pc:sldChg chg="add">
        <pc:chgData name="Donald Ferguson" userId="d4e141de-59d3-4362-b58c-ed2804aa0504" providerId="ADAL" clId="{3B598809-7BAF-6C4A-9782-0C09DAA60FB0}" dt="2020-02-05T11:51:05.492" v="1088"/>
        <pc:sldMkLst>
          <pc:docMk/>
          <pc:sldMk cId="1666265683" sldId="496"/>
        </pc:sldMkLst>
      </pc:sldChg>
      <pc:sldChg chg="add del">
        <pc:chgData name="Donald Ferguson" userId="d4e141de-59d3-4362-b58c-ed2804aa0504" providerId="ADAL" clId="{3B598809-7BAF-6C4A-9782-0C09DAA60FB0}" dt="2020-02-05T11:51:04.443" v="1087"/>
        <pc:sldMkLst>
          <pc:docMk/>
          <pc:sldMk cId="1135238854" sldId="497"/>
        </pc:sldMkLst>
      </pc:sldChg>
      <pc:sldChg chg="add">
        <pc:chgData name="Donald Ferguson" userId="d4e141de-59d3-4362-b58c-ed2804aa0504" providerId="ADAL" clId="{3B598809-7BAF-6C4A-9782-0C09DAA60FB0}" dt="2020-02-05T11:51:05.492" v="1088"/>
        <pc:sldMkLst>
          <pc:docMk/>
          <pc:sldMk cId="1313507679" sldId="497"/>
        </pc:sldMkLst>
      </pc:sldChg>
      <pc:sldChg chg="add">
        <pc:chgData name="Donald Ferguson" userId="d4e141de-59d3-4362-b58c-ed2804aa0504" providerId="ADAL" clId="{3B598809-7BAF-6C4A-9782-0C09DAA60FB0}" dt="2020-02-05T11:51:05.492" v="1088"/>
        <pc:sldMkLst>
          <pc:docMk/>
          <pc:sldMk cId="513995787" sldId="498"/>
        </pc:sldMkLst>
      </pc:sldChg>
      <pc:sldChg chg="add del">
        <pc:chgData name="Donald Ferguson" userId="d4e141de-59d3-4362-b58c-ed2804aa0504" providerId="ADAL" clId="{3B598809-7BAF-6C4A-9782-0C09DAA60FB0}" dt="2020-02-05T11:51:04.443" v="1087"/>
        <pc:sldMkLst>
          <pc:docMk/>
          <pc:sldMk cId="2373375675" sldId="498"/>
        </pc:sldMkLst>
      </pc:sldChg>
      <pc:sldChg chg="add del">
        <pc:chgData name="Donald Ferguson" userId="d4e141de-59d3-4362-b58c-ed2804aa0504" providerId="ADAL" clId="{3B598809-7BAF-6C4A-9782-0C09DAA60FB0}" dt="2020-02-05T11:51:04.443" v="1087"/>
        <pc:sldMkLst>
          <pc:docMk/>
          <pc:sldMk cId="2789988356" sldId="499"/>
        </pc:sldMkLst>
      </pc:sldChg>
      <pc:sldChg chg="add">
        <pc:chgData name="Donald Ferguson" userId="d4e141de-59d3-4362-b58c-ed2804aa0504" providerId="ADAL" clId="{3B598809-7BAF-6C4A-9782-0C09DAA60FB0}" dt="2020-02-05T11:51:05.492" v="1088"/>
        <pc:sldMkLst>
          <pc:docMk/>
          <pc:sldMk cId="3811073882" sldId="499"/>
        </pc:sldMkLst>
      </pc:sldChg>
      <pc:sldChg chg="add del">
        <pc:chgData name="Donald Ferguson" userId="d4e141de-59d3-4362-b58c-ed2804aa0504" providerId="ADAL" clId="{3B598809-7BAF-6C4A-9782-0C09DAA60FB0}" dt="2020-02-05T11:51:04.443" v="1087"/>
        <pc:sldMkLst>
          <pc:docMk/>
          <pc:sldMk cId="2522627979" sldId="500"/>
        </pc:sldMkLst>
      </pc:sldChg>
      <pc:sldChg chg="add">
        <pc:chgData name="Donald Ferguson" userId="d4e141de-59d3-4362-b58c-ed2804aa0504" providerId="ADAL" clId="{3B598809-7BAF-6C4A-9782-0C09DAA60FB0}" dt="2020-02-05T11:51:05.492" v="1088"/>
        <pc:sldMkLst>
          <pc:docMk/>
          <pc:sldMk cId="4211774330" sldId="500"/>
        </pc:sldMkLst>
      </pc:sldChg>
      <pc:sldChg chg="add del">
        <pc:chgData name="Donald Ferguson" userId="d4e141de-59d3-4362-b58c-ed2804aa0504" providerId="ADAL" clId="{3B598809-7BAF-6C4A-9782-0C09DAA60FB0}" dt="2020-02-05T11:51:04.443" v="1087"/>
        <pc:sldMkLst>
          <pc:docMk/>
          <pc:sldMk cId="3199075636" sldId="501"/>
        </pc:sldMkLst>
      </pc:sldChg>
      <pc:sldChg chg="add">
        <pc:chgData name="Donald Ferguson" userId="d4e141de-59d3-4362-b58c-ed2804aa0504" providerId="ADAL" clId="{3B598809-7BAF-6C4A-9782-0C09DAA60FB0}" dt="2020-02-05T11:51:05.492" v="1088"/>
        <pc:sldMkLst>
          <pc:docMk/>
          <pc:sldMk cId="3559268037" sldId="501"/>
        </pc:sldMkLst>
      </pc:sldChg>
      <pc:sldChg chg="add">
        <pc:chgData name="Donald Ferguson" userId="d4e141de-59d3-4362-b58c-ed2804aa0504" providerId="ADAL" clId="{3B598809-7BAF-6C4A-9782-0C09DAA60FB0}" dt="2020-02-05T11:51:05.492" v="1088"/>
        <pc:sldMkLst>
          <pc:docMk/>
          <pc:sldMk cId="385128259" sldId="502"/>
        </pc:sldMkLst>
      </pc:sldChg>
      <pc:sldChg chg="add del">
        <pc:chgData name="Donald Ferguson" userId="d4e141de-59d3-4362-b58c-ed2804aa0504" providerId="ADAL" clId="{3B598809-7BAF-6C4A-9782-0C09DAA60FB0}" dt="2020-02-05T11:51:04.443" v="1087"/>
        <pc:sldMkLst>
          <pc:docMk/>
          <pc:sldMk cId="1730224058" sldId="502"/>
        </pc:sldMkLst>
      </pc:sldChg>
      <pc:sldChg chg="add">
        <pc:chgData name="Donald Ferguson" userId="d4e141de-59d3-4362-b58c-ed2804aa0504" providerId="ADAL" clId="{3B598809-7BAF-6C4A-9782-0C09DAA60FB0}" dt="2020-02-05T11:51:05.492" v="1088"/>
        <pc:sldMkLst>
          <pc:docMk/>
          <pc:sldMk cId="654335857" sldId="503"/>
        </pc:sldMkLst>
      </pc:sldChg>
      <pc:sldChg chg="add del">
        <pc:chgData name="Donald Ferguson" userId="d4e141de-59d3-4362-b58c-ed2804aa0504" providerId="ADAL" clId="{3B598809-7BAF-6C4A-9782-0C09DAA60FB0}" dt="2020-02-05T11:51:04.443" v="1087"/>
        <pc:sldMkLst>
          <pc:docMk/>
          <pc:sldMk cId="1733291075" sldId="503"/>
        </pc:sldMkLst>
      </pc:sldChg>
      <pc:sldChg chg="add">
        <pc:chgData name="Donald Ferguson" userId="d4e141de-59d3-4362-b58c-ed2804aa0504" providerId="ADAL" clId="{3B598809-7BAF-6C4A-9782-0C09DAA60FB0}" dt="2020-02-05T11:51:05.492" v="1088"/>
        <pc:sldMkLst>
          <pc:docMk/>
          <pc:sldMk cId="1884123174" sldId="504"/>
        </pc:sldMkLst>
      </pc:sldChg>
      <pc:sldChg chg="add del">
        <pc:chgData name="Donald Ferguson" userId="d4e141de-59d3-4362-b58c-ed2804aa0504" providerId="ADAL" clId="{3B598809-7BAF-6C4A-9782-0C09DAA60FB0}" dt="2020-02-05T11:51:04.443" v="1087"/>
        <pc:sldMkLst>
          <pc:docMk/>
          <pc:sldMk cId="3916806532" sldId="504"/>
        </pc:sldMkLst>
      </pc:sldChg>
      <pc:sldChg chg="add del">
        <pc:chgData name="Donald Ferguson" userId="d4e141de-59d3-4362-b58c-ed2804aa0504" providerId="ADAL" clId="{3B598809-7BAF-6C4A-9782-0C09DAA60FB0}" dt="2020-02-05T11:51:04.443" v="1087"/>
        <pc:sldMkLst>
          <pc:docMk/>
          <pc:sldMk cId="3225595335" sldId="505"/>
        </pc:sldMkLst>
      </pc:sldChg>
      <pc:sldChg chg="add">
        <pc:chgData name="Donald Ferguson" userId="d4e141de-59d3-4362-b58c-ed2804aa0504" providerId="ADAL" clId="{3B598809-7BAF-6C4A-9782-0C09DAA60FB0}" dt="2020-02-05T11:51:05.492" v="1088"/>
        <pc:sldMkLst>
          <pc:docMk/>
          <pc:sldMk cId="3713413637" sldId="505"/>
        </pc:sldMkLst>
      </pc:sldChg>
      <pc:sldChg chg="add del">
        <pc:chgData name="Donald Ferguson" userId="d4e141de-59d3-4362-b58c-ed2804aa0504" providerId="ADAL" clId="{3B598809-7BAF-6C4A-9782-0C09DAA60FB0}" dt="2020-02-05T11:51:04.443" v="1087"/>
        <pc:sldMkLst>
          <pc:docMk/>
          <pc:sldMk cId="1700595380" sldId="506"/>
        </pc:sldMkLst>
      </pc:sldChg>
      <pc:sldChg chg="add">
        <pc:chgData name="Donald Ferguson" userId="d4e141de-59d3-4362-b58c-ed2804aa0504" providerId="ADAL" clId="{3B598809-7BAF-6C4A-9782-0C09DAA60FB0}" dt="2020-02-05T11:51:05.492" v="1088"/>
        <pc:sldMkLst>
          <pc:docMk/>
          <pc:sldMk cId="2428393404" sldId="506"/>
        </pc:sldMkLst>
      </pc:sldChg>
      <pc:sldChg chg="add">
        <pc:chgData name="Donald Ferguson" userId="d4e141de-59d3-4362-b58c-ed2804aa0504" providerId="ADAL" clId="{3B598809-7BAF-6C4A-9782-0C09DAA60FB0}" dt="2020-02-05T11:51:05.492" v="1088"/>
        <pc:sldMkLst>
          <pc:docMk/>
          <pc:sldMk cId="3353030318" sldId="507"/>
        </pc:sldMkLst>
      </pc:sldChg>
      <pc:sldChg chg="add del">
        <pc:chgData name="Donald Ferguson" userId="d4e141de-59d3-4362-b58c-ed2804aa0504" providerId="ADAL" clId="{3B598809-7BAF-6C4A-9782-0C09DAA60FB0}" dt="2020-02-05T11:51:04.443" v="1087"/>
        <pc:sldMkLst>
          <pc:docMk/>
          <pc:sldMk cId="3515019163" sldId="507"/>
        </pc:sldMkLst>
      </pc:sldChg>
      <pc:sldChg chg="add del">
        <pc:chgData name="Donald Ferguson" userId="d4e141de-59d3-4362-b58c-ed2804aa0504" providerId="ADAL" clId="{3B598809-7BAF-6C4A-9782-0C09DAA60FB0}" dt="2020-02-05T11:51:04.443" v="1087"/>
        <pc:sldMkLst>
          <pc:docMk/>
          <pc:sldMk cId="452250129" sldId="508"/>
        </pc:sldMkLst>
      </pc:sldChg>
      <pc:sldChg chg="add del">
        <pc:chgData name="Donald Ferguson" userId="d4e141de-59d3-4362-b58c-ed2804aa0504" providerId="ADAL" clId="{3B598809-7BAF-6C4A-9782-0C09DAA60FB0}" dt="2020-02-05T12:01:07.661" v="1483" actId="2696"/>
        <pc:sldMkLst>
          <pc:docMk/>
          <pc:sldMk cId="456473572" sldId="508"/>
        </pc:sldMkLst>
      </pc:sldChg>
      <pc:sldChg chg="add del">
        <pc:chgData name="Donald Ferguson" userId="d4e141de-59d3-4362-b58c-ed2804aa0504" providerId="ADAL" clId="{3B598809-7BAF-6C4A-9782-0C09DAA60FB0}" dt="2020-02-05T11:51:04.443" v="1087"/>
        <pc:sldMkLst>
          <pc:docMk/>
          <pc:sldMk cId="3543943735" sldId="509"/>
        </pc:sldMkLst>
      </pc:sldChg>
      <pc:sldChg chg="add del">
        <pc:chgData name="Donald Ferguson" userId="d4e141de-59d3-4362-b58c-ed2804aa0504" providerId="ADAL" clId="{3B598809-7BAF-6C4A-9782-0C09DAA60FB0}" dt="2020-02-05T12:01:09.295" v="1485" actId="2696"/>
        <pc:sldMkLst>
          <pc:docMk/>
          <pc:sldMk cId="4130168630" sldId="509"/>
        </pc:sldMkLst>
      </pc:sldChg>
      <pc:sldChg chg="add del">
        <pc:chgData name="Donald Ferguson" userId="d4e141de-59d3-4362-b58c-ed2804aa0504" providerId="ADAL" clId="{3B598809-7BAF-6C4A-9782-0C09DAA60FB0}" dt="2020-02-05T12:01:11.820" v="1486" actId="2696"/>
        <pc:sldMkLst>
          <pc:docMk/>
          <pc:sldMk cId="3665539143" sldId="510"/>
        </pc:sldMkLst>
      </pc:sldChg>
      <pc:sldChg chg="add del">
        <pc:chgData name="Donald Ferguson" userId="d4e141de-59d3-4362-b58c-ed2804aa0504" providerId="ADAL" clId="{3B598809-7BAF-6C4A-9782-0C09DAA60FB0}" dt="2020-02-05T11:51:04.443" v="1087"/>
        <pc:sldMkLst>
          <pc:docMk/>
          <pc:sldMk cId="4237265675" sldId="510"/>
        </pc:sldMkLst>
      </pc:sldChg>
      <pc:sldChg chg="add del">
        <pc:chgData name="Donald Ferguson" userId="d4e141de-59d3-4362-b58c-ed2804aa0504" providerId="ADAL" clId="{3B598809-7BAF-6C4A-9782-0C09DAA60FB0}" dt="2020-02-05T11:53:45.167" v="1102"/>
        <pc:sldMkLst>
          <pc:docMk/>
          <pc:sldMk cId="335162256" sldId="511"/>
        </pc:sldMkLst>
      </pc:sldChg>
      <pc:sldChg chg="addSp delSp modSp add">
        <pc:chgData name="Donald Ferguson" userId="d4e141de-59d3-4362-b58c-ed2804aa0504" providerId="ADAL" clId="{3B598809-7BAF-6C4A-9782-0C09DAA60FB0}" dt="2020-02-05T11:59:29.655" v="1472" actId="20577"/>
        <pc:sldMkLst>
          <pc:docMk/>
          <pc:sldMk cId="3984373128" sldId="511"/>
        </pc:sldMkLst>
        <pc:spChg chg="add del mod">
          <ac:chgData name="Donald Ferguson" userId="d4e141de-59d3-4362-b58c-ed2804aa0504" providerId="ADAL" clId="{3B598809-7BAF-6C4A-9782-0C09DAA60FB0}" dt="2020-02-05T11:54:01.635" v="1131" actId="478"/>
          <ac:spMkLst>
            <pc:docMk/>
            <pc:sldMk cId="3984373128" sldId="511"/>
            <ac:spMk id="4" creationId="{DA523949-06D6-354B-8B5B-587A0B91D5DB}"/>
          </ac:spMkLst>
        </pc:spChg>
        <pc:spChg chg="del">
          <ac:chgData name="Donald Ferguson" userId="d4e141de-59d3-4362-b58c-ed2804aa0504" providerId="ADAL" clId="{3B598809-7BAF-6C4A-9782-0C09DAA60FB0}" dt="2020-02-05T11:53:50.747" v="1105" actId="478"/>
          <ac:spMkLst>
            <pc:docMk/>
            <pc:sldMk cId="3984373128" sldId="511"/>
            <ac:spMk id="8" creationId="{59B89218-269F-3F4B-8E96-80F55DC444EB}"/>
          </ac:spMkLst>
        </pc:spChg>
        <pc:spChg chg="add mod">
          <ac:chgData name="Donald Ferguson" userId="d4e141de-59d3-4362-b58c-ed2804aa0504" providerId="ADAL" clId="{3B598809-7BAF-6C4A-9782-0C09DAA60FB0}" dt="2020-02-05T11:59:29.655" v="1472" actId="20577"/>
          <ac:spMkLst>
            <pc:docMk/>
            <pc:sldMk cId="3984373128" sldId="511"/>
            <ac:spMk id="12" creationId="{AA049E70-C6D5-1446-BAB3-1EF6BC58411D}"/>
          </ac:spMkLst>
        </pc:spChg>
        <pc:spChg chg="mod">
          <ac:chgData name="Donald Ferguson" userId="d4e141de-59d3-4362-b58c-ed2804aa0504" providerId="ADAL" clId="{3B598809-7BAF-6C4A-9782-0C09DAA60FB0}" dt="2020-02-05T11:53:58.409" v="1129" actId="20577"/>
          <ac:spMkLst>
            <pc:docMk/>
            <pc:sldMk cId="3984373128" sldId="511"/>
            <ac:spMk id="33794" creationId="{2D8A47D8-DB33-E34B-A433-FC79FD290EAE}"/>
          </ac:spMkLst>
        </pc:spChg>
        <pc:picChg chg="del">
          <ac:chgData name="Donald Ferguson" userId="d4e141de-59d3-4362-b58c-ed2804aa0504" providerId="ADAL" clId="{3B598809-7BAF-6C4A-9782-0C09DAA60FB0}" dt="2020-02-05T11:53:47.515" v="1104" actId="478"/>
          <ac:picMkLst>
            <pc:docMk/>
            <pc:sldMk cId="3984373128" sldId="511"/>
            <ac:picMk id="3" creationId="{94C63BB9-6821-A147-AC7E-C0F2A27AE8C3}"/>
          </ac:picMkLst>
        </pc:picChg>
        <pc:picChg chg="add mod">
          <ac:chgData name="Donald Ferguson" userId="d4e141de-59d3-4362-b58c-ed2804aa0504" providerId="ADAL" clId="{3B598809-7BAF-6C4A-9782-0C09DAA60FB0}" dt="2020-02-05T11:56:55.851" v="1155" actId="1076"/>
          <ac:picMkLst>
            <pc:docMk/>
            <pc:sldMk cId="3984373128" sldId="511"/>
            <ac:picMk id="5" creationId="{AE46AE13-3D8B-1F4F-9D8B-D445CC8245DF}"/>
          </ac:picMkLst>
        </pc:picChg>
      </pc:sldChg>
      <pc:sldChg chg="addSp delSp modSp add del">
        <pc:chgData name="Donald Ferguson" userId="d4e141de-59d3-4362-b58c-ed2804aa0504" providerId="ADAL" clId="{3B598809-7BAF-6C4A-9782-0C09DAA60FB0}" dt="2020-02-05T11:53:39.683" v="1100" actId="2696"/>
        <pc:sldMkLst>
          <pc:docMk/>
          <pc:sldMk cId="4052154172" sldId="511"/>
        </pc:sldMkLst>
        <pc:spChg chg="add del mod">
          <ac:chgData name="Donald Ferguson" userId="d4e141de-59d3-4362-b58c-ed2804aa0504" providerId="ADAL" clId="{3B598809-7BAF-6C4A-9782-0C09DAA60FB0}" dt="2020-02-05T11:53:24.618" v="1099" actId="478"/>
          <ac:spMkLst>
            <pc:docMk/>
            <pc:sldMk cId="4052154172" sldId="511"/>
            <ac:spMk id="2" creationId="{627A6F46-5E96-5443-9FD5-6D95C1F72173}"/>
          </ac:spMkLst>
        </pc:spChg>
        <pc:spChg chg="del">
          <ac:chgData name="Donald Ferguson" userId="d4e141de-59d3-4362-b58c-ed2804aa0504" providerId="ADAL" clId="{3B598809-7BAF-6C4A-9782-0C09DAA60FB0}" dt="2020-02-05T11:53:22.382" v="1098" actId="478"/>
          <ac:spMkLst>
            <pc:docMk/>
            <pc:sldMk cId="4052154172" sldId="511"/>
            <ac:spMk id="8" creationId="{59B89218-269F-3F4B-8E96-80F55DC444EB}"/>
          </ac:spMkLst>
        </pc:spChg>
        <pc:spChg chg="del mod">
          <ac:chgData name="Donald Ferguson" userId="d4e141de-59d3-4362-b58c-ed2804aa0504" providerId="ADAL" clId="{3B598809-7BAF-6C4A-9782-0C09DAA60FB0}" dt="2020-02-05T11:53:19.165" v="1097"/>
          <ac:spMkLst>
            <pc:docMk/>
            <pc:sldMk cId="4052154172" sldId="511"/>
            <ac:spMk id="33794" creationId="{2D8A47D8-DB33-E34B-A433-FC79FD290EAE}"/>
          </ac:spMkLst>
        </pc:spChg>
        <pc:picChg chg="del mod">
          <ac:chgData name="Donald Ferguson" userId="d4e141de-59d3-4362-b58c-ed2804aa0504" providerId="ADAL" clId="{3B598809-7BAF-6C4A-9782-0C09DAA60FB0}" dt="2020-02-05T11:53:18.452" v="1095" actId="478"/>
          <ac:picMkLst>
            <pc:docMk/>
            <pc:sldMk cId="4052154172" sldId="511"/>
            <ac:picMk id="3" creationId="{94C63BB9-6821-A147-AC7E-C0F2A27AE8C3}"/>
          </ac:picMkLst>
        </pc:picChg>
      </pc:sldChg>
      <pc:sldChg chg="add del">
        <pc:chgData name="Donald Ferguson" userId="d4e141de-59d3-4362-b58c-ed2804aa0504" providerId="ADAL" clId="{3B598809-7BAF-6C4A-9782-0C09DAA60FB0}" dt="2020-02-05T12:00:46.872" v="1477" actId="2696"/>
        <pc:sldMkLst>
          <pc:docMk/>
          <pc:sldMk cId="4248529626" sldId="512"/>
        </pc:sldMkLst>
      </pc:sldChg>
    </pc:docChg>
  </pc:docChgLst>
  <pc:docChgLst>
    <pc:chgData name="Donald Ferguson" userId="d4e141de-59d3-4362-b58c-ed2804aa0504" providerId="ADAL" clId="{EDD1D1E7-784A-9846-B5B5-C9272B94BBA3}"/>
    <pc:docChg chg="undo redo custSel addSld delSld modSld sldOrd addMainMaster delMainMaster">
      <pc:chgData name="Donald Ferguson" userId="d4e141de-59d3-4362-b58c-ed2804aa0504" providerId="ADAL" clId="{EDD1D1E7-784A-9846-B5B5-C9272B94BBA3}" dt="2020-02-21T11:11:53.320" v="5376" actId="167"/>
      <pc:docMkLst>
        <pc:docMk/>
      </pc:docMkLst>
      <pc:sldChg chg="modSp">
        <pc:chgData name="Donald Ferguson" userId="d4e141de-59d3-4362-b58c-ed2804aa0504" providerId="ADAL" clId="{EDD1D1E7-784A-9846-B5B5-C9272B94BBA3}" dt="2020-02-20T13:22:49.516" v="2855" actId="20577"/>
        <pc:sldMkLst>
          <pc:docMk/>
          <pc:sldMk cId="3923107722" sldId="330"/>
        </pc:sldMkLst>
        <pc:spChg chg="mod">
          <ac:chgData name="Donald Ferguson" userId="d4e141de-59d3-4362-b58c-ed2804aa0504" providerId="ADAL" clId="{EDD1D1E7-784A-9846-B5B5-C9272B94BBA3}" dt="2020-02-20T13:22:49.516" v="2855" actId="20577"/>
          <ac:spMkLst>
            <pc:docMk/>
            <pc:sldMk cId="3923107722" sldId="330"/>
            <ac:spMk id="14340" creationId="{5FBCA086-777B-F84D-8B1A-9780D84C1D69}"/>
          </ac:spMkLst>
        </pc:spChg>
      </pc:sldChg>
      <pc:sldChg chg="del">
        <pc:chgData name="Donald Ferguson" userId="d4e141de-59d3-4362-b58c-ed2804aa0504" providerId="ADAL" clId="{EDD1D1E7-784A-9846-B5B5-C9272B94BBA3}" dt="2020-02-17T00:24:26.787" v="70" actId="2696"/>
        <pc:sldMkLst>
          <pc:docMk/>
          <pc:sldMk cId="131322376" sldId="338"/>
        </pc:sldMkLst>
      </pc:sldChg>
      <pc:sldChg chg="del">
        <pc:chgData name="Donald Ferguson" userId="d4e141de-59d3-4362-b58c-ed2804aa0504" providerId="ADAL" clId="{EDD1D1E7-784A-9846-B5B5-C9272B94BBA3}" dt="2020-02-17T00:24:26.805" v="71" actId="2696"/>
        <pc:sldMkLst>
          <pc:docMk/>
          <pc:sldMk cId="931386427" sldId="339"/>
        </pc:sldMkLst>
      </pc:sldChg>
      <pc:sldChg chg="del">
        <pc:chgData name="Donald Ferguson" userId="d4e141de-59d3-4362-b58c-ed2804aa0504" providerId="ADAL" clId="{EDD1D1E7-784A-9846-B5B5-C9272B94BBA3}" dt="2020-02-17T00:24:26.822" v="72" actId="2696"/>
        <pc:sldMkLst>
          <pc:docMk/>
          <pc:sldMk cId="2907600965" sldId="340"/>
        </pc:sldMkLst>
      </pc:sldChg>
      <pc:sldChg chg="add del">
        <pc:chgData name="Donald Ferguson" userId="d4e141de-59d3-4362-b58c-ed2804aa0504" providerId="ADAL" clId="{EDD1D1E7-784A-9846-B5B5-C9272B94BBA3}" dt="2020-02-17T00:33:14.700" v="729"/>
        <pc:sldMkLst>
          <pc:docMk/>
          <pc:sldMk cId="194233351" sldId="341"/>
        </pc:sldMkLst>
      </pc:sldChg>
      <pc:sldChg chg="del">
        <pc:chgData name="Donald Ferguson" userId="d4e141de-59d3-4362-b58c-ed2804aa0504" providerId="ADAL" clId="{EDD1D1E7-784A-9846-B5B5-C9272B94BBA3}" dt="2020-02-17T00:24:26.841" v="73" actId="2696"/>
        <pc:sldMkLst>
          <pc:docMk/>
          <pc:sldMk cId="3279610513" sldId="341"/>
        </pc:sldMkLst>
      </pc:sldChg>
      <pc:sldChg chg="add del">
        <pc:chgData name="Donald Ferguson" userId="d4e141de-59d3-4362-b58c-ed2804aa0504" providerId="ADAL" clId="{EDD1D1E7-784A-9846-B5B5-C9272B94BBA3}" dt="2020-02-20T13:30:33.317" v="2969" actId="2696"/>
        <pc:sldMkLst>
          <pc:docMk/>
          <pc:sldMk cId="3703400223" sldId="341"/>
        </pc:sldMkLst>
      </pc:sldChg>
      <pc:sldChg chg="add del">
        <pc:chgData name="Donald Ferguson" userId="d4e141de-59d3-4362-b58c-ed2804aa0504" providerId="ADAL" clId="{EDD1D1E7-784A-9846-B5B5-C9272B94BBA3}" dt="2020-02-17T00:34:59.637" v="732"/>
        <pc:sldMkLst>
          <pc:docMk/>
          <pc:sldMk cId="3153459420" sldId="343"/>
        </pc:sldMkLst>
      </pc:sldChg>
      <pc:sldChg chg="add">
        <pc:chgData name="Donald Ferguson" userId="d4e141de-59d3-4362-b58c-ed2804aa0504" providerId="ADAL" clId="{EDD1D1E7-784A-9846-B5B5-C9272B94BBA3}" dt="2020-02-17T00:34:59.924" v="733"/>
        <pc:sldMkLst>
          <pc:docMk/>
          <pc:sldMk cId="3995937154" sldId="343"/>
        </pc:sldMkLst>
      </pc:sldChg>
      <pc:sldChg chg="add">
        <pc:chgData name="Donald Ferguson" userId="d4e141de-59d3-4362-b58c-ed2804aa0504" providerId="ADAL" clId="{EDD1D1E7-784A-9846-B5B5-C9272B94BBA3}" dt="2020-02-17T00:34:59.924" v="733"/>
        <pc:sldMkLst>
          <pc:docMk/>
          <pc:sldMk cId="1341794060" sldId="344"/>
        </pc:sldMkLst>
      </pc:sldChg>
      <pc:sldChg chg="add del">
        <pc:chgData name="Donald Ferguson" userId="d4e141de-59d3-4362-b58c-ed2804aa0504" providerId="ADAL" clId="{EDD1D1E7-784A-9846-B5B5-C9272B94BBA3}" dt="2020-02-17T00:34:59.637" v="732"/>
        <pc:sldMkLst>
          <pc:docMk/>
          <pc:sldMk cId="1823133936" sldId="344"/>
        </pc:sldMkLst>
      </pc:sldChg>
      <pc:sldChg chg="add del">
        <pc:chgData name="Donald Ferguson" userId="d4e141de-59d3-4362-b58c-ed2804aa0504" providerId="ADAL" clId="{EDD1D1E7-784A-9846-B5B5-C9272B94BBA3}" dt="2020-02-17T00:34:59.637" v="732"/>
        <pc:sldMkLst>
          <pc:docMk/>
          <pc:sldMk cId="1842662733" sldId="345"/>
        </pc:sldMkLst>
      </pc:sldChg>
      <pc:sldChg chg="addSp modSp add">
        <pc:chgData name="Donald Ferguson" userId="d4e141de-59d3-4362-b58c-ed2804aa0504" providerId="ADAL" clId="{EDD1D1E7-784A-9846-B5B5-C9272B94BBA3}" dt="2020-02-20T15:16:55.989" v="3033" actId="207"/>
        <pc:sldMkLst>
          <pc:docMk/>
          <pc:sldMk cId="2743006842" sldId="345"/>
        </pc:sldMkLst>
        <pc:spChg chg="add mod">
          <ac:chgData name="Donald Ferguson" userId="d4e141de-59d3-4362-b58c-ed2804aa0504" providerId="ADAL" clId="{EDD1D1E7-784A-9846-B5B5-C9272B94BBA3}" dt="2020-02-20T15:16:55.989" v="3033" actId="207"/>
          <ac:spMkLst>
            <pc:docMk/>
            <pc:sldMk cId="2743006842" sldId="345"/>
            <ac:spMk id="3" creationId="{4C815011-506A-294B-91A1-5D919116CB7D}"/>
          </ac:spMkLst>
        </pc:spChg>
        <pc:spChg chg="mod">
          <ac:chgData name="Donald Ferguson" userId="d4e141de-59d3-4362-b58c-ed2804aa0504" providerId="ADAL" clId="{EDD1D1E7-784A-9846-B5B5-C9272B94BBA3}" dt="2020-02-20T15:16:21.937" v="3019" actId="1076"/>
          <ac:spMkLst>
            <pc:docMk/>
            <pc:sldMk cId="2743006842" sldId="345"/>
            <ac:spMk id="8194" creationId="{00000000-0000-0000-0000-000000000000}"/>
          </ac:spMkLst>
        </pc:spChg>
        <pc:picChg chg="add mod">
          <ac:chgData name="Donald Ferguson" userId="d4e141de-59d3-4362-b58c-ed2804aa0504" providerId="ADAL" clId="{EDD1D1E7-784A-9846-B5B5-C9272B94BBA3}" dt="2020-02-20T15:16:28.272" v="3023" actId="1076"/>
          <ac:picMkLst>
            <pc:docMk/>
            <pc:sldMk cId="2743006842" sldId="345"/>
            <ac:picMk id="2" creationId="{0AC057D4-7BE3-F242-930A-5427C150B797}"/>
          </ac:picMkLst>
        </pc:picChg>
        <pc:picChg chg="mod">
          <ac:chgData name="Donald Ferguson" userId="d4e141de-59d3-4362-b58c-ed2804aa0504" providerId="ADAL" clId="{EDD1D1E7-784A-9846-B5B5-C9272B94BBA3}" dt="2020-02-20T15:16:21.937" v="3019" actId="1076"/>
          <ac:picMkLst>
            <pc:docMk/>
            <pc:sldMk cId="2743006842" sldId="345"/>
            <ac:picMk id="31746" creationId="{00000000-0000-0000-0000-000000000000}"/>
          </ac:picMkLst>
        </pc:picChg>
      </pc:sldChg>
      <pc:sldChg chg="del">
        <pc:chgData name="Donald Ferguson" userId="d4e141de-59d3-4362-b58c-ed2804aa0504" providerId="ADAL" clId="{EDD1D1E7-784A-9846-B5B5-C9272B94BBA3}" dt="2020-02-17T00:24:26.964" v="80" actId="2696"/>
        <pc:sldMkLst>
          <pc:docMk/>
          <pc:sldMk cId="1382712099" sldId="347"/>
        </pc:sldMkLst>
      </pc:sldChg>
      <pc:sldChg chg="modSp add">
        <pc:chgData name="Donald Ferguson" userId="d4e141de-59d3-4362-b58c-ed2804aa0504" providerId="ADAL" clId="{EDD1D1E7-784A-9846-B5B5-C9272B94BBA3}" dt="2020-02-20T13:36:02.403" v="3018" actId="20577"/>
        <pc:sldMkLst>
          <pc:docMk/>
          <pc:sldMk cId="2237207150" sldId="347"/>
        </pc:sldMkLst>
        <pc:spChg chg="mod">
          <ac:chgData name="Donald Ferguson" userId="d4e141de-59d3-4362-b58c-ed2804aa0504" providerId="ADAL" clId="{EDD1D1E7-784A-9846-B5B5-C9272B94BBA3}" dt="2020-02-20T13:36:02.403" v="3018" actId="20577"/>
          <ac:spMkLst>
            <pc:docMk/>
            <pc:sldMk cId="2237207150" sldId="347"/>
            <ac:spMk id="1026" creationId="{00000000-0000-0000-0000-000000000000}"/>
          </ac:spMkLst>
        </pc:spChg>
      </pc:sldChg>
      <pc:sldChg chg="add del">
        <pc:chgData name="Donald Ferguson" userId="d4e141de-59d3-4362-b58c-ed2804aa0504" providerId="ADAL" clId="{EDD1D1E7-784A-9846-B5B5-C9272B94BBA3}" dt="2020-02-17T00:34:59.637" v="732"/>
        <pc:sldMkLst>
          <pc:docMk/>
          <pc:sldMk cId="2463729486" sldId="347"/>
        </pc:sldMkLst>
      </pc:sldChg>
      <pc:sldChg chg="addSp modSp add">
        <pc:chgData name="Donald Ferguson" userId="d4e141de-59d3-4362-b58c-ed2804aa0504" providerId="ADAL" clId="{EDD1D1E7-784A-9846-B5B5-C9272B94BBA3}" dt="2020-02-20T15:20:30.227" v="3049" actId="1076"/>
        <pc:sldMkLst>
          <pc:docMk/>
          <pc:sldMk cId="182861632" sldId="348"/>
        </pc:sldMkLst>
        <pc:spChg chg="mod">
          <ac:chgData name="Donald Ferguson" userId="d4e141de-59d3-4362-b58c-ed2804aa0504" providerId="ADAL" clId="{EDD1D1E7-784A-9846-B5B5-C9272B94BBA3}" dt="2020-02-20T15:19:42.109" v="3044" actId="1076"/>
          <ac:spMkLst>
            <pc:docMk/>
            <pc:sldMk cId="182861632" sldId="348"/>
            <ac:spMk id="1026" creationId="{00000000-0000-0000-0000-000000000000}"/>
          </ac:spMkLst>
        </pc:spChg>
        <pc:picChg chg="add mod">
          <ac:chgData name="Donald Ferguson" userId="d4e141de-59d3-4362-b58c-ed2804aa0504" providerId="ADAL" clId="{EDD1D1E7-784A-9846-B5B5-C9272B94BBA3}" dt="2020-02-20T15:20:30.227" v="3049" actId="1076"/>
          <ac:picMkLst>
            <pc:docMk/>
            <pc:sldMk cId="182861632" sldId="348"/>
            <ac:picMk id="2" creationId="{B4598770-BD82-864B-886A-C1112F7ECAC0}"/>
          </ac:picMkLst>
        </pc:picChg>
        <pc:picChg chg="mod">
          <ac:chgData name="Donald Ferguson" userId="d4e141de-59d3-4362-b58c-ed2804aa0504" providerId="ADAL" clId="{EDD1D1E7-784A-9846-B5B5-C9272B94BBA3}" dt="2020-02-20T15:19:44.236" v="3045" actId="1076"/>
          <ac:picMkLst>
            <pc:docMk/>
            <pc:sldMk cId="182861632" sldId="348"/>
            <ac:picMk id="35843" creationId="{00000000-0000-0000-0000-000000000000}"/>
          </ac:picMkLst>
        </pc:picChg>
      </pc:sldChg>
      <pc:sldChg chg="add del">
        <pc:chgData name="Donald Ferguson" userId="d4e141de-59d3-4362-b58c-ed2804aa0504" providerId="ADAL" clId="{EDD1D1E7-784A-9846-B5B5-C9272B94BBA3}" dt="2020-02-17T00:34:59.637" v="732"/>
        <pc:sldMkLst>
          <pc:docMk/>
          <pc:sldMk cId="1376811441" sldId="348"/>
        </pc:sldMkLst>
      </pc:sldChg>
      <pc:sldChg chg="addSp modSp add">
        <pc:chgData name="Donald Ferguson" userId="d4e141de-59d3-4362-b58c-ed2804aa0504" providerId="ADAL" clId="{EDD1D1E7-784A-9846-B5B5-C9272B94BBA3}" dt="2020-02-20T15:21:37.188" v="3054" actId="1076"/>
        <pc:sldMkLst>
          <pc:docMk/>
          <pc:sldMk cId="768885800" sldId="349"/>
        </pc:sldMkLst>
        <pc:spChg chg="mod">
          <ac:chgData name="Donald Ferguson" userId="d4e141de-59d3-4362-b58c-ed2804aa0504" providerId="ADAL" clId="{EDD1D1E7-784A-9846-B5B5-C9272B94BBA3}" dt="2020-02-20T15:21:29.942" v="3050" actId="1076"/>
          <ac:spMkLst>
            <pc:docMk/>
            <pc:sldMk cId="768885800" sldId="349"/>
            <ac:spMk id="7170" creationId="{00000000-0000-0000-0000-000000000000}"/>
          </ac:spMkLst>
        </pc:spChg>
        <pc:picChg chg="add mod">
          <ac:chgData name="Donald Ferguson" userId="d4e141de-59d3-4362-b58c-ed2804aa0504" providerId="ADAL" clId="{EDD1D1E7-784A-9846-B5B5-C9272B94BBA3}" dt="2020-02-20T15:21:37.188" v="3054" actId="1076"/>
          <ac:picMkLst>
            <pc:docMk/>
            <pc:sldMk cId="768885800" sldId="349"/>
            <ac:picMk id="2" creationId="{B4618ADA-44E4-5645-99C4-26E7890C927F}"/>
          </ac:picMkLst>
        </pc:picChg>
      </pc:sldChg>
      <pc:sldChg chg="add del">
        <pc:chgData name="Donald Ferguson" userId="d4e141de-59d3-4362-b58c-ed2804aa0504" providerId="ADAL" clId="{EDD1D1E7-784A-9846-B5B5-C9272B94BBA3}" dt="2020-02-17T00:34:59.637" v="732"/>
        <pc:sldMkLst>
          <pc:docMk/>
          <pc:sldMk cId="1230119966" sldId="349"/>
        </pc:sldMkLst>
      </pc:sldChg>
      <pc:sldChg chg="add">
        <pc:chgData name="Donald Ferguson" userId="d4e141de-59d3-4362-b58c-ed2804aa0504" providerId="ADAL" clId="{EDD1D1E7-784A-9846-B5B5-C9272B94BBA3}" dt="2020-02-17T00:34:59.924" v="733"/>
        <pc:sldMkLst>
          <pc:docMk/>
          <pc:sldMk cId="766214682" sldId="350"/>
        </pc:sldMkLst>
      </pc:sldChg>
      <pc:sldChg chg="add del">
        <pc:chgData name="Donald Ferguson" userId="d4e141de-59d3-4362-b58c-ed2804aa0504" providerId="ADAL" clId="{EDD1D1E7-784A-9846-B5B5-C9272B94BBA3}" dt="2020-02-17T00:34:59.637" v="732"/>
        <pc:sldMkLst>
          <pc:docMk/>
          <pc:sldMk cId="2874204336" sldId="350"/>
        </pc:sldMkLst>
      </pc:sldChg>
      <pc:sldChg chg="add del">
        <pc:chgData name="Donald Ferguson" userId="d4e141de-59d3-4362-b58c-ed2804aa0504" providerId="ADAL" clId="{EDD1D1E7-784A-9846-B5B5-C9272B94BBA3}" dt="2020-02-17T00:34:59.637" v="732"/>
        <pc:sldMkLst>
          <pc:docMk/>
          <pc:sldMk cId="772312900" sldId="351"/>
        </pc:sldMkLst>
      </pc:sldChg>
      <pc:sldChg chg="add">
        <pc:chgData name="Donald Ferguson" userId="d4e141de-59d3-4362-b58c-ed2804aa0504" providerId="ADAL" clId="{EDD1D1E7-784A-9846-B5B5-C9272B94BBA3}" dt="2020-02-17T00:34:59.924" v="733"/>
        <pc:sldMkLst>
          <pc:docMk/>
          <pc:sldMk cId="1399666641" sldId="351"/>
        </pc:sldMkLst>
      </pc:sldChg>
      <pc:sldChg chg="add">
        <pc:chgData name="Donald Ferguson" userId="d4e141de-59d3-4362-b58c-ed2804aa0504" providerId="ADAL" clId="{EDD1D1E7-784A-9846-B5B5-C9272B94BBA3}" dt="2020-02-17T00:34:59.924" v="733"/>
        <pc:sldMkLst>
          <pc:docMk/>
          <pc:sldMk cId="945631695" sldId="352"/>
        </pc:sldMkLst>
      </pc:sldChg>
      <pc:sldChg chg="del">
        <pc:chgData name="Donald Ferguson" userId="d4e141de-59d3-4362-b58c-ed2804aa0504" providerId="ADAL" clId="{EDD1D1E7-784A-9846-B5B5-C9272B94BBA3}" dt="2020-02-17T00:24:27.042" v="85" actId="2696"/>
        <pc:sldMkLst>
          <pc:docMk/>
          <pc:sldMk cId="3189501910" sldId="352"/>
        </pc:sldMkLst>
      </pc:sldChg>
      <pc:sldChg chg="add del">
        <pc:chgData name="Donald Ferguson" userId="d4e141de-59d3-4362-b58c-ed2804aa0504" providerId="ADAL" clId="{EDD1D1E7-784A-9846-B5B5-C9272B94BBA3}" dt="2020-02-17T00:34:59.637" v="732"/>
        <pc:sldMkLst>
          <pc:docMk/>
          <pc:sldMk cId="3692380444" sldId="352"/>
        </pc:sldMkLst>
      </pc:sldChg>
      <pc:sldChg chg="add">
        <pc:chgData name="Donald Ferguson" userId="d4e141de-59d3-4362-b58c-ed2804aa0504" providerId="ADAL" clId="{EDD1D1E7-784A-9846-B5B5-C9272B94BBA3}" dt="2020-02-17T00:34:59.924" v="733"/>
        <pc:sldMkLst>
          <pc:docMk/>
          <pc:sldMk cId="513366588" sldId="353"/>
        </pc:sldMkLst>
      </pc:sldChg>
      <pc:sldChg chg="add del">
        <pc:chgData name="Donald Ferguson" userId="d4e141de-59d3-4362-b58c-ed2804aa0504" providerId="ADAL" clId="{EDD1D1E7-784A-9846-B5B5-C9272B94BBA3}" dt="2020-02-17T00:34:59.637" v="732"/>
        <pc:sldMkLst>
          <pc:docMk/>
          <pc:sldMk cId="4073204374" sldId="353"/>
        </pc:sldMkLst>
      </pc:sldChg>
      <pc:sldChg chg="add">
        <pc:chgData name="Donald Ferguson" userId="d4e141de-59d3-4362-b58c-ed2804aa0504" providerId="ADAL" clId="{EDD1D1E7-784A-9846-B5B5-C9272B94BBA3}" dt="2020-02-17T00:34:59.924" v="733"/>
        <pc:sldMkLst>
          <pc:docMk/>
          <pc:sldMk cId="1770685829" sldId="354"/>
        </pc:sldMkLst>
      </pc:sldChg>
      <pc:sldChg chg="add del">
        <pc:chgData name="Donald Ferguson" userId="d4e141de-59d3-4362-b58c-ed2804aa0504" providerId="ADAL" clId="{EDD1D1E7-784A-9846-B5B5-C9272B94BBA3}" dt="2020-02-17T00:34:59.637" v="732"/>
        <pc:sldMkLst>
          <pc:docMk/>
          <pc:sldMk cId="3294672859" sldId="354"/>
        </pc:sldMkLst>
      </pc:sldChg>
      <pc:sldChg chg="add">
        <pc:chgData name="Donald Ferguson" userId="d4e141de-59d3-4362-b58c-ed2804aa0504" providerId="ADAL" clId="{EDD1D1E7-784A-9846-B5B5-C9272B94BBA3}" dt="2020-02-17T00:34:59.924" v="733"/>
        <pc:sldMkLst>
          <pc:docMk/>
          <pc:sldMk cId="2120722040" sldId="355"/>
        </pc:sldMkLst>
      </pc:sldChg>
      <pc:sldChg chg="add del">
        <pc:chgData name="Donald Ferguson" userId="d4e141de-59d3-4362-b58c-ed2804aa0504" providerId="ADAL" clId="{EDD1D1E7-784A-9846-B5B5-C9272B94BBA3}" dt="2020-02-17T00:34:59.637" v="732"/>
        <pc:sldMkLst>
          <pc:docMk/>
          <pc:sldMk cId="3835383949" sldId="355"/>
        </pc:sldMkLst>
      </pc:sldChg>
      <pc:sldChg chg="add del">
        <pc:chgData name="Donald Ferguson" userId="d4e141de-59d3-4362-b58c-ed2804aa0504" providerId="ADAL" clId="{EDD1D1E7-784A-9846-B5B5-C9272B94BBA3}" dt="2020-02-17T00:34:59.637" v="732"/>
        <pc:sldMkLst>
          <pc:docMk/>
          <pc:sldMk cId="196579429" sldId="356"/>
        </pc:sldMkLst>
      </pc:sldChg>
      <pc:sldChg chg="del">
        <pc:chgData name="Donald Ferguson" userId="d4e141de-59d3-4362-b58c-ed2804aa0504" providerId="ADAL" clId="{EDD1D1E7-784A-9846-B5B5-C9272B94BBA3}" dt="2020-02-17T00:24:27.155" v="90" actId="2696"/>
        <pc:sldMkLst>
          <pc:docMk/>
          <pc:sldMk cId="3348455057" sldId="356"/>
        </pc:sldMkLst>
      </pc:sldChg>
      <pc:sldChg chg="add">
        <pc:chgData name="Donald Ferguson" userId="d4e141de-59d3-4362-b58c-ed2804aa0504" providerId="ADAL" clId="{EDD1D1E7-784A-9846-B5B5-C9272B94BBA3}" dt="2020-02-17T00:34:59.924" v="733"/>
        <pc:sldMkLst>
          <pc:docMk/>
          <pc:sldMk cId="3527313211" sldId="356"/>
        </pc:sldMkLst>
      </pc:sldChg>
      <pc:sldChg chg="add">
        <pc:chgData name="Donald Ferguson" userId="d4e141de-59d3-4362-b58c-ed2804aa0504" providerId="ADAL" clId="{EDD1D1E7-784A-9846-B5B5-C9272B94BBA3}" dt="2020-02-17T00:34:59.924" v="733"/>
        <pc:sldMkLst>
          <pc:docMk/>
          <pc:sldMk cId="1254143660" sldId="357"/>
        </pc:sldMkLst>
      </pc:sldChg>
      <pc:sldChg chg="del">
        <pc:chgData name="Donald Ferguson" userId="d4e141de-59d3-4362-b58c-ed2804aa0504" providerId="ADAL" clId="{EDD1D1E7-784A-9846-B5B5-C9272B94BBA3}" dt="2020-02-17T00:24:27.170" v="91" actId="2696"/>
        <pc:sldMkLst>
          <pc:docMk/>
          <pc:sldMk cId="2826092253" sldId="357"/>
        </pc:sldMkLst>
      </pc:sldChg>
      <pc:sldChg chg="add del">
        <pc:chgData name="Donald Ferguson" userId="d4e141de-59d3-4362-b58c-ed2804aa0504" providerId="ADAL" clId="{EDD1D1E7-784A-9846-B5B5-C9272B94BBA3}" dt="2020-02-17T00:34:59.637" v="732"/>
        <pc:sldMkLst>
          <pc:docMk/>
          <pc:sldMk cId="4267769692" sldId="357"/>
        </pc:sldMkLst>
      </pc:sldChg>
      <pc:sldChg chg="add del">
        <pc:chgData name="Donald Ferguson" userId="d4e141de-59d3-4362-b58c-ed2804aa0504" providerId="ADAL" clId="{EDD1D1E7-784A-9846-B5B5-C9272B94BBA3}" dt="2020-02-17T00:34:59.637" v="732"/>
        <pc:sldMkLst>
          <pc:docMk/>
          <pc:sldMk cId="213811774" sldId="358"/>
        </pc:sldMkLst>
      </pc:sldChg>
      <pc:sldChg chg="add">
        <pc:chgData name="Donald Ferguson" userId="d4e141de-59d3-4362-b58c-ed2804aa0504" providerId="ADAL" clId="{EDD1D1E7-784A-9846-B5B5-C9272B94BBA3}" dt="2020-02-17T00:34:59.924" v="733"/>
        <pc:sldMkLst>
          <pc:docMk/>
          <pc:sldMk cId="309556793" sldId="358"/>
        </pc:sldMkLst>
      </pc:sldChg>
      <pc:sldChg chg="del">
        <pc:chgData name="Donald Ferguson" userId="d4e141de-59d3-4362-b58c-ed2804aa0504" providerId="ADAL" clId="{EDD1D1E7-784A-9846-B5B5-C9272B94BBA3}" dt="2020-02-17T00:24:27.185" v="92" actId="2696"/>
        <pc:sldMkLst>
          <pc:docMk/>
          <pc:sldMk cId="1559850410" sldId="358"/>
        </pc:sldMkLst>
      </pc:sldChg>
      <pc:sldChg chg="add del">
        <pc:chgData name="Donald Ferguson" userId="d4e141de-59d3-4362-b58c-ed2804aa0504" providerId="ADAL" clId="{EDD1D1E7-784A-9846-B5B5-C9272B94BBA3}" dt="2020-02-17T00:34:59.637" v="732"/>
        <pc:sldMkLst>
          <pc:docMk/>
          <pc:sldMk cId="2259984459" sldId="359"/>
        </pc:sldMkLst>
      </pc:sldChg>
      <pc:sldChg chg="del">
        <pc:chgData name="Donald Ferguson" userId="d4e141de-59d3-4362-b58c-ed2804aa0504" providerId="ADAL" clId="{EDD1D1E7-784A-9846-B5B5-C9272B94BBA3}" dt="2020-02-17T00:24:27.199" v="93" actId="2696"/>
        <pc:sldMkLst>
          <pc:docMk/>
          <pc:sldMk cId="2951121048" sldId="359"/>
        </pc:sldMkLst>
      </pc:sldChg>
      <pc:sldChg chg="add">
        <pc:chgData name="Donald Ferguson" userId="d4e141de-59d3-4362-b58c-ed2804aa0504" providerId="ADAL" clId="{EDD1D1E7-784A-9846-B5B5-C9272B94BBA3}" dt="2020-02-17T00:34:59.924" v="733"/>
        <pc:sldMkLst>
          <pc:docMk/>
          <pc:sldMk cId="3847784350" sldId="359"/>
        </pc:sldMkLst>
      </pc:sldChg>
      <pc:sldChg chg="add del">
        <pc:chgData name="Donald Ferguson" userId="d4e141de-59d3-4362-b58c-ed2804aa0504" providerId="ADAL" clId="{EDD1D1E7-784A-9846-B5B5-C9272B94BBA3}" dt="2020-02-17T00:34:59.637" v="732"/>
        <pc:sldMkLst>
          <pc:docMk/>
          <pc:sldMk cId="819885119" sldId="360"/>
        </pc:sldMkLst>
      </pc:sldChg>
      <pc:sldChg chg="del">
        <pc:chgData name="Donald Ferguson" userId="d4e141de-59d3-4362-b58c-ed2804aa0504" providerId="ADAL" clId="{EDD1D1E7-784A-9846-B5B5-C9272B94BBA3}" dt="2020-02-17T00:24:27.214" v="94" actId="2696"/>
        <pc:sldMkLst>
          <pc:docMk/>
          <pc:sldMk cId="3033524223" sldId="360"/>
        </pc:sldMkLst>
      </pc:sldChg>
      <pc:sldChg chg="add">
        <pc:chgData name="Donald Ferguson" userId="d4e141de-59d3-4362-b58c-ed2804aa0504" providerId="ADAL" clId="{EDD1D1E7-784A-9846-B5B5-C9272B94BBA3}" dt="2020-02-17T00:34:59.924" v="733"/>
        <pc:sldMkLst>
          <pc:docMk/>
          <pc:sldMk cId="4238921347" sldId="360"/>
        </pc:sldMkLst>
      </pc:sldChg>
      <pc:sldChg chg="add">
        <pc:chgData name="Donald Ferguson" userId="d4e141de-59d3-4362-b58c-ed2804aa0504" providerId="ADAL" clId="{EDD1D1E7-784A-9846-B5B5-C9272B94BBA3}" dt="2020-02-17T00:34:59.924" v="733"/>
        <pc:sldMkLst>
          <pc:docMk/>
          <pc:sldMk cId="2947385804" sldId="361"/>
        </pc:sldMkLst>
      </pc:sldChg>
      <pc:sldChg chg="add del">
        <pc:chgData name="Donald Ferguson" userId="d4e141de-59d3-4362-b58c-ed2804aa0504" providerId="ADAL" clId="{EDD1D1E7-784A-9846-B5B5-C9272B94BBA3}" dt="2020-02-17T00:34:59.637" v="732"/>
        <pc:sldMkLst>
          <pc:docMk/>
          <pc:sldMk cId="3767127363" sldId="361"/>
        </pc:sldMkLst>
      </pc:sldChg>
      <pc:sldChg chg="del">
        <pc:chgData name="Donald Ferguson" userId="d4e141de-59d3-4362-b58c-ed2804aa0504" providerId="ADAL" clId="{EDD1D1E7-784A-9846-B5B5-C9272B94BBA3}" dt="2020-02-17T00:24:27.246" v="96" actId="2696"/>
        <pc:sldMkLst>
          <pc:docMk/>
          <pc:sldMk cId="582066255" sldId="362"/>
        </pc:sldMkLst>
      </pc:sldChg>
      <pc:sldChg chg="add">
        <pc:chgData name="Donald Ferguson" userId="d4e141de-59d3-4362-b58c-ed2804aa0504" providerId="ADAL" clId="{EDD1D1E7-784A-9846-B5B5-C9272B94BBA3}" dt="2020-02-17T00:34:59.924" v="733"/>
        <pc:sldMkLst>
          <pc:docMk/>
          <pc:sldMk cId="1682401246" sldId="362"/>
        </pc:sldMkLst>
      </pc:sldChg>
      <pc:sldChg chg="add del">
        <pc:chgData name="Donald Ferguson" userId="d4e141de-59d3-4362-b58c-ed2804aa0504" providerId="ADAL" clId="{EDD1D1E7-784A-9846-B5B5-C9272B94BBA3}" dt="2020-02-17T00:34:59.637" v="732"/>
        <pc:sldMkLst>
          <pc:docMk/>
          <pc:sldMk cId="3215477268" sldId="362"/>
        </pc:sldMkLst>
      </pc:sldChg>
      <pc:sldChg chg="del">
        <pc:chgData name="Donald Ferguson" userId="d4e141de-59d3-4362-b58c-ed2804aa0504" providerId="ADAL" clId="{EDD1D1E7-784A-9846-B5B5-C9272B94BBA3}" dt="2020-02-17T00:24:27.262" v="97" actId="2696"/>
        <pc:sldMkLst>
          <pc:docMk/>
          <pc:sldMk cId="1907385226" sldId="363"/>
        </pc:sldMkLst>
      </pc:sldChg>
      <pc:sldChg chg="del">
        <pc:chgData name="Donald Ferguson" userId="d4e141de-59d3-4362-b58c-ed2804aa0504" providerId="ADAL" clId="{EDD1D1E7-784A-9846-B5B5-C9272B94BBA3}" dt="2020-02-17T00:24:27.277" v="98" actId="2696"/>
        <pc:sldMkLst>
          <pc:docMk/>
          <pc:sldMk cId="3044035339" sldId="364"/>
        </pc:sldMkLst>
      </pc:sldChg>
      <pc:sldChg chg="addSp delSp modSp add">
        <pc:chgData name="Donald Ferguson" userId="d4e141de-59d3-4362-b58c-ed2804aa0504" providerId="ADAL" clId="{EDD1D1E7-784A-9846-B5B5-C9272B94BBA3}" dt="2020-02-20T15:19:17.802" v="3040" actId="478"/>
        <pc:sldMkLst>
          <pc:docMk/>
          <pc:sldMk cId="489456397" sldId="365"/>
        </pc:sldMkLst>
        <pc:spChg chg="mod">
          <ac:chgData name="Donald Ferguson" userId="d4e141de-59d3-4362-b58c-ed2804aa0504" providerId="ADAL" clId="{EDD1D1E7-784A-9846-B5B5-C9272B94BBA3}" dt="2020-02-20T15:18:46.364" v="3034" actId="1076"/>
          <ac:spMkLst>
            <pc:docMk/>
            <pc:sldMk cId="489456397" sldId="365"/>
            <ac:spMk id="8194" creationId="{00000000-0000-0000-0000-000000000000}"/>
          </ac:spMkLst>
        </pc:spChg>
        <pc:picChg chg="add del mod">
          <ac:chgData name="Donald Ferguson" userId="d4e141de-59d3-4362-b58c-ed2804aa0504" providerId="ADAL" clId="{EDD1D1E7-784A-9846-B5B5-C9272B94BBA3}" dt="2020-02-20T15:19:17.802" v="3040" actId="478"/>
          <ac:picMkLst>
            <pc:docMk/>
            <pc:sldMk cId="489456397" sldId="365"/>
            <ac:picMk id="2" creationId="{4E972364-5CAE-A242-8E65-BE3BEF553248}"/>
          </ac:picMkLst>
        </pc:picChg>
      </pc:sldChg>
      <pc:sldChg chg="del">
        <pc:chgData name="Donald Ferguson" userId="d4e141de-59d3-4362-b58c-ed2804aa0504" providerId="ADAL" clId="{EDD1D1E7-784A-9846-B5B5-C9272B94BBA3}" dt="2020-02-17T00:24:27.290" v="99" actId="2696"/>
        <pc:sldMkLst>
          <pc:docMk/>
          <pc:sldMk cId="3180000078" sldId="365"/>
        </pc:sldMkLst>
      </pc:sldChg>
      <pc:sldChg chg="add del">
        <pc:chgData name="Donald Ferguson" userId="d4e141de-59d3-4362-b58c-ed2804aa0504" providerId="ADAL" clId="{EDD1D1E7-784A-9846-B5B5-C9272B94BBA3}" dt="2020-02-17T00:34:59.637" v="732"/>
        <pc:sldMkLst>
          <pc:docMk/>
          <pc:sldMk cId="4134508620" sldId="365"/>
        </pc:sldMkLst>
      </pc:sldChg>
      <pc:sldChg chg="del">
        <pc:chgData name="Donald Ferguson" userId="d4e141de-59d3-4362-b58c-ed2804aa0504" providerId="ADAL" clId="{EDD1D1E7-784A-9846-B5B5-C9272B94BBA3}" dt="2020-02-17T00:24:27.302" v="100" actId="2696"/>
        <pc:sldMkLst>
          <pc:docMk/>
          <pc:sldMk cId="999384356" sldId="366"/>
        </pc:sldMkLst>
      </pc:sldChg>
      <pc:sldChg chg="del">
        <pc:chgData name="Donald Ferguson" userId="d4e141de-59d3-4362-b58c-ed2804aa0504" providerId="ADAL" clId="{EDD1D1E7-784A-9846-B5B5-C9272B94BBA3}" dt="2020-02-17T00:24:27.315" v="101" actId="2696"/>
        <pc:sldMkLst>
          <pc:docMk/>
          <pc:sldMk cId="2286722032" sldId="367"/>
        </pc:sldMkLst>
      </pc:sldChg>
      <pc:sldChg chg="del">
        <pc:chgData name="Donald Ferguson" userId="d4e141de-59d3-4362-b58c-ed2804aa0504" providerId="ADAL" clId="{EDD1D1E7-784A-9846-B5B5-C9272B94BBA3}" dt="2020-02-17T00:24:27.546" v="122" actId="2696"/>
        <pc:sldMkLst>
          <pc:docMk/>
          <pc:sldMk cId="3471891532" sldId="368"/>
        </pc:sldMkLst>
      </pc:sldChg>
      <pc:sldChg chg="del">
        <pc:chgData name="Donald Ferguson" userId="d4e141de-59d3-4362-b58c-ed2804aa0504" providerId="ADAL" clId="{EDD1D1E7-784A-9846-B5B5-C9272B94BBA3}" dt="2020-02-17T00:24:27.328" v="102" actId="2696"/>
        <pc:sldMkLst>
          <pc:docMk/>
          <pc:sldMk cId="2564176811" sldId="369"/>
        </pc:sldMkLst>
      </pc:sldChg>
      <pc:sldChg chg="del">
        <pc:chgData name="Donald Ferguson" userId="d4e141de-59d3-4362-b58c-ed2804aa0504" providerId="ADAL" clId="{EDD1D1E7-784A-9846-B5B5-C9272B94BBA3}" dt="2020-02-17T00:24:27.341" v="103" actId="2696"/>
        <pc:sldMkLst>
          <pc:docMk/>
          <pc:sldMk cId="3000700431" sldId="370"/>
        </pc:sldMkLst>
      </pc:sldChg>
      <pc:sldChg chg="del">
        <pc:chgData name="Donald Ferguson" userId="d4e141de-59d3-4362-b58c-ed2804aa0504" providerId="ADAL" clId="{EDD1D1E7-784A-9846-B5B5-C9272B94BBA3}" dt="2020-02-17T00:24:27.365" v="105" actId="2696"/>
        <pc:sldMkLst>
          <pc:docMk/>
          <pc:sldMk cId="1479781626" sldId="372"/>
        </pc:sldMkLst>
      </pc:sldChg>
      <pc:sldChg chg="del">
        <pc:chgData name="Donald Ferguson" userId="d4e141de-59d3-4362-b58c-ed2804aa0504" providerId="ADAL" clId="{EDD1D1E7-784A-9846-B5B5-C9272B94BBA3}" dt="2020-02-17T00:24:27.620" v="129" actId="2696"/>
        <pc:sldMkLst>
          <pc:docMk/>
          <pc:sldMk cId="981472042" sldId="375"/>
        </pc:sldMkLst>
      </pc:sldChg>
      <pc:sldChg chg="del">
        <pc:chgData name="Donald Ferguson" userId="d4e141de-59d3-4362-b58c-ed2804aa0504" providerId="ADAL" clId="{EDD1D1E7-784A-9846-B5B5-C9272B94BBA3}" dt="2020-02-17T00:24:27.636" v="131" actId="2696"/>
        <pc:sldMkLst>
          <pc:docMk/>
          <pc:sldMk cId="3512384598" sldId="377"/>
        </pc:sldMkLst>
      </pc:sldChg>
      <pc:sldChg chg="del">
        <pc:chgData name="Donald Ferguson" userId="d4e141de-59d3-4362-b58c-ed2804aa0504" providerId="ADAL" clId="{EDD1D1E7-784A-9846-B5B5-C9272B94BBA3}" dt="2020-02-17T00:24:27.644" v="132" actId="2696"/>
        <pc:sldMkLst>
          <pc:docMk/>
          <pc:sldMk cId="496490249" sldId="378"/>
        </pc:sldMkLst>
      </pc:sldChg>
      <pc:sldChg chg="del">
        <pc:chgData name="Donald Ferguson" userId="d4e141de-59d3-4362-b58c-ed2804aa0504" providerId="ADAL" clId="{EDD1D1E7-784A-9846-B5B5-C9272B94BBA3}" dt="2020-02-17T00:24:27.652" v="133" actId="2696"/>
        <pc:sldMkLst>
          <pc:docMk/>
          <pc:sldMk cId="547326545" sldId="379"/>
        </pc:sldMkLst>
      </pc:sldChg>
      <pc:sldChg chg="del">
        <pc:chgData name="Donald Ferguson" userId="d4e141de-59d3-4362-b58c-ed2804aa0504" providerId="ADAL" clId="{EDD1D1E7-784A-9846-B5B5-C9272B94BBA3}" dt="2020-02-17T00:24:27.668" v="135" actId="2696"/>
        <pc:sldMkLst>
          <pc:docMk/>
          <pc:sldMk cId="2751890495" sldId="381"/>
        </pc:sldMkLst>
      </pc:sldChg>
      <pc:sldChg chg="del">
        <pc:chgData name="Donald Ferguson" userId="d4e141de-59d3-4362-b58c-ed2804aa0504" providerId="ADAL" clId="{EDD1D1E7-784A-9846-B5B5-C9272B94BBA3}" dt="2020-02-17T00:24:27.674" v="136" actId="2696"/>
        <pc:sldMkLst>
          <pc:docMk/>
          <pc:sldMk cId="3081719994" sldId="382"/>
        </pc:sldMkLst>
      </pc:sldChg>
      <pc:sldChg chg="del">
        <pc:chgData name="Donald Ferguson" userId="d4e141de-59d3-4362-b58c-ed2804aa0504" providerId="ADAL" clId="{EDD1D1E7-784A-9846-B5B5-C9272B94BBA3}" dt="2020-02-17T00:24:27.682" v="137" actId="2696"/>
        <pc:sldMkLst>
          <pc:docMk/>
          <pc:sldMk cId="4137130761" sldId="383"/>
        </pc:sldMkLst>
      </pc:sldChg>
      <pc:sldChg chg="del">
        <pc:chgData name="Donald Ferguson" userId="d4e141de-59d3-4362-b58c-ed2804aa0504" providerId="ADAL" clId="{EDD1D1E7-784A-9846-B5B5-C9272B94BBA3}" dt="2020-02-17T00:24:27.688" v="138" actId="2696"/>
        <pc:sldMkLst>
          <pc:docMk/>
          <pc:sldMk cId="4098619611" sldId="384"/>
        </pc:sldMkLst>
      </pc:sldChg>
      <pc:sldChg chg="del">
        <pc:chgData name="Donald Ferguson" userId="d4e141de-59d3-4362-b58c-ed2804aa0504" providerId="ADAL" clId="{EDD1D1E7-784A-9846-B5B5-C9272B94BBA3}" dt="2020-02-17T00:24:27.695" v="139" actId="2696"/>
        <pc:sldMkLst>
          <pc:docMk/>
          <pc:sldMk cId="2349481855" sldId="385"/>
        </pc:sldMkLst>
      </pc:sldChg>
      <pc:sldChg chg="add del">
        <pc:chgData name="Donald Ferguson" userId="d4e141de-59d3-4362-b58c-ed2804aa0504" providerId="ADAL" clId="{EDD1D1E7-784A-9846-B5B5-C9272B94BBA3}" dt="2020-02-20T16:05:31.153" v="3671" actId="2696"/>
        <pc:sldMkLst>
          <pc:docMk/>
          <pc:sldMk cId="4254105195" sldId="385"/>
        </pc:sldMkLst>
      </pc:sldChg>
      <pc:sldChg chg="add del">
        <pc:chgData name="Donald Ferguson" userId="d4e141de-59d3-4362-b58c-ed2804aa0504" providerId="ADAL" clId="{EDD1D1E7-784A-9846-B5B5-C9272B94BBA3}" dt="2020-02-20T16:04:40.787" v="3633" actId="2696"/>
        <pc:sldMkLst>
          <pc:docMk/>
          <pc:sldMk cId="3762215369" sldId="386"/>
        </pc:sldMkLst>
      </pc:sldChg>
      <pc:sldChg chg="del">
        <pc:chgData name="Donald Ferguson" userId="d4e141de-59d3-4362-b58c-ed2804aa0504" providerId="ADAL" clId="{EDD1D1E7-784A-9846-B5B5-C9272B94BBA3}" dt="2020-02-17T00:24:27.702" v="140" actId="2696"/>
        <pc:sldMkLst>
          <pc:docMk/>
          <pc:sldMk cId="3857180218" sldId="386"/>
        </pc:sldMkLst>
      </pc:sldChg>
      <pc:sldChg chg="add del">
        <pc:chgData name="Donald Ferguson" userId="d4e141de-59d3-4362-b58c-ed2804aa0504" providerId="ADAL" clId="{EDD1D1E7-784A-9846-B5B5-C9272B94BBA3}" dt="2020-02-20T16:04:41.007" v="3634" actId="2696"/>
        <pc:sldMkLst>
          <pc:docMk/>
          <pc:sldMk cId="2545610451" sldId="387"/>
        </pc:sldMkLst>
      </pc:sldChg>
      <pc:sldChg chg="del">
        <pc:chgData name="Donald Ferguson" userId="d4e141de-59d3-4362-b58c-ed2804aa0504" providerId="ADAL" clId="{EDD1D1E7-784A-9846-B5B5-C9272B94BBA3}" dt="2020-02-17T00:24:27.708" v="141" actId="2696"/>
        <pc:sldMkLst>
          <pc:docMk/>
          <pc:sldMk cId="3344373452" sldId="387"/>
        </pc:sldMkLst>
      </pc:sldChg>
      <pc:sldChg chg="del">
        <pc:chgData name="Donald Ferguson" userId="d4e141de-59d3-4362-b58c-ed2804aa0504" providerId="ADAL" clId="{EDD1D1E7-784A-9846-B5B5-C9272B94BBA3}" dt="2020-02-17T00:24:27.720" v="143" actId="2696"/>
        <pc:sldMkLst>
          <pc:docMk/>
          <pc:sldMk cId="3014167298" sldId="389"/>
        </pc:sldMkLst>
      </pc:sldChg>
      <pc:sldChg chg="add del">
        <pc:chgData name="Donald Ferguson" userId="d4e141de-59d3-4362-b58c-ed2804aa0504" providerId="ADAL" clId="{EDD1D1E7-784A-9846-B5B5-C9272B94BBA3}" dt="2020-02-20T16:04:41.447" v="3636" actId="2696"/>
        <pc:sldMkLst>
          <pc:docMk/>
          <pc:sldMk cId="3377158388" sldId="389"/>
        </pc:sldMkLst>
      </pc:sldChg>
      <pc:sldChg chg="add del">
        <pc:chgData name="Donald Ferguson" userId="d4e141de-59d3-4362-b58c-ed2804aa0504" providerId="ADAL" clId="{EDD1D1E7-784A-9846-B5B5-C9272B94BBA3}" dt="2020-02-20T16:04:38.838" v="3616" actId="2696"/>
        <pc:sldMkLst>
          <pc:docMk/>
          <pc:sldMk cId="1047657502" sldId="393"/>
        </pc:sldMkLst>
      </pc:sldChg>
      <pc:sldChg chg="add del">
        <pc:chgData name="Donald Ferguson" userId="d4e141de-59d3-4362-b58c-ed2804aa0504" providerId="ADAL" clId="{EDD1D1E7-784A-9846-B5B5-C9272B94BBA3}" dt="2020-02-20T16:04:39.061" v="3617" actId="2696"/>
        <pc:sldMkLst>
          <pc:docMk/>
          <pc:sldMk cId="611828881" sldId="394"/>
        </pc:sldMkLst>
      </pc:sldChg>
      <pc:sldChg chg="del">
        <pc:chgData name="Donald Ferguson" userId="d4e141de-59d3-4362-b58c-ed2804aa0504" providerId="ADAL" clId="{EDD1D1E7-784A-9846-B5B5-C9272B94BBA3}" dt="2020-02-17T00:24:27.558" v="123" actId="2696"/>
        <pc:sldMkLst>
          <pc:docMk/>
          <pc:sldMk cId="2542437766" sldId="395"/>
        </pc:sldMkLst>
      </pc:sldChg>
      <pc:sldChg chg="del">
        <pc:chgData name="Donald Ferguson" userId="d4e141de-59d3-4362-b58c-ed2804aa0504" providerId="ADAL" clId="{EDD1D1E7-784A-9846-B5B5-C9272B94BBA3}" dt="2020-02-17T00:24:27.571" v="124" actId="2696"/>
        <pc:sldMkLst>
          <pc:docMk/>
          <pc:sldMk cId="2485904609" sldId="396"/>
        </pc:sldMkLst>
      </pc:sldChg>
      <pc:sldChg chg="del">
        <pc:chgData name="Donald Ferguson" userId="d4e141de-59d3-4362-b58c-ed2804aa0504" providerId="ADAL" clId="{EDD1D1E7-784A-9846-B5B5-C9272B94BBA3}" dt="2020-02-17T00:24:27.581" v="125" actId="2696"/>
        <pc:sldMkLst>
          <pc:docMk/>
          <pc:sldMk cId="2984585421" sldId="397"/>
        </pc:sldMkLst>
      </pc:sldChg>
      <pc:sldChg chg="del">
        <pc:chgData name="Donald Ferguson" userId="d4e141de-59d3-4362-b58c-ed2804aa0504" providerId="ADAL" clId="{EDD1D1E7-784A-9846-B5B5-C9272B94BBA3}" dt="2020-02-17T00:24:27.602" v="127" actId="2696"/>
        <pc:sldMkLst>
          <pc:docMk/>
          <pc:sldMk cId="1405835961" sldId="399"/>
        </pc:sldMkLst>
      </pc:sldChg>
      <pc:sldChg chg="del">
        <pc:chgData name="Donald Ferguson" userId="d4e141de-59d3-4362-b58c-ed2804aa0504" providerId="ADAL" clId="{EDD1D1E7-784A-9846-B5B5-C9272B94BBA3}" dt="2020-02-17T00:24:27.611" v="128" actId="2696"/>
        <pc:sldMkLst>
          <pc:docMk/>
          <pc:sldMk cId="534384768" sldId="400"/>
        </pc:sldMkLst>
      </pc:sldChg>
      <pc:sldChg chg="del">
        <pc:chgData name="Donald Ferguson" userId="d4e141de-59d3-4362-b58c-ed2804aa0504" providerId="ADAL" clId="{EDD1D1E7-784A-9846-B5B5-C9272B94BBA3}" dt="2020-02-17T00:24:27.628" v="130" actId="2696"/>
        <pc:sldMkLst>
          <pc:docMk/>
          <pc:sldMk cId="3052420095" sldId="401"/>
        </pc:sldMkLst>
      </pc:sldChg>
      <pc:sldChg chg="del">
        <pc:chgData name="Donald Ferguson" userId="d4e141de-59d3-4362-b58c-ed2804aa0504" providerId="ADAL" clId="{EDD1D1E7-784A-9846-B5B5-C9272B94BBA3}" dt="2020-02-17T00:24:27.660" v="134" actId="2696"/>
        <pc:sldMkLst>
          <pc:docMk/>
          <pc:sldMk cId="281713245" sldId="402"/>
        </pc:sldMkLst>
      </pc:sldChg>
      <pc:sldChg chg="del">
        <pc:chgData name="Donald Ferguson" userId="d4e141de-59d3-4362-b58c-ed2804aa0504" providerId="ADAL" clId="{EDD1D1E7-784A-9846-B5B5-C9272B94BBA3}" dt="2020-02-17T00:24:27.714" v="142" actId="2696"/>
        <pc:sldMkLst>
          <pc:docMk/>
          <pc:sldMk cId="1707190200" sldId="403"/>
        </pc:sldMkLst>
      </pc:sldChg>
      <pc:sldChg chg="add del modTransition">
        <pc:chgData name="Donald Ferguson" userId="d4e141de-59d3-4362-b58c-ed2804aa0504" providerId="ADAL" clId="{EDD1D1E7-784A-9846-B5B5-C9272B94BBA3}" dt="2020-02-20T16:04:41.244" v="3635" actId="2696"/>
        <pc:sldMkLst>
          <pc:docMk/>
          <pc:sldMk cId="3028880281" sldId="403"/>
        </pc:sldMkLst>
      </pc:sldChg>
      <pc:sldChg chg="del">
        <pc:chgData name="Donald Ferguson" userId="d4e141de-59d3-4362-b58c-ed2804aa0504" providerId="ADAL" clId="{EDD1D1E7-784A-9846-B5B5-C9272B94BBA3}" dt="2020-02-17T00:24:27.725" v="144" actId="2696"/>
        <pc:sldMkLst>
          <pc:docMk/>
          <pc:sldMk cId="3523227996" sldId="404"/>
        </pc:sldMkLst>
      </pc:sldChg>
      <pc:sldChg chg="del">
        <pc:chgData name="Donald Ferguson" userId="d4e141de-59d3-4362-b58c-ed2804aa0504" providerId="ADAL" clId="{EDD1D1E7-784A-9846-B5B5-C9272B94BBA3}" dt="2020-02-17T00:24:27.517" v="119" actId="2696"/>
        <pc:sldMkLst>
          <pc:docMk/>
          <pc:sldMk cId="660582044" sldId="405"/>
        </pc:sldMkLst>
      </pc:sldChg>
      <pc:sldChg chg="del">
        <pc:chgData name="Donald Ferguson" userId="d4e141de-59d3-4362-b58c-ed2804aa0504" providerId="ADAL" clId="{EDD1D1E7-784A-9846-B5B5-C9272B94BBA3}" dt="2020-02-17T00:24:27.731" v="145" actId="2696"/>
        <pc:sldMkLst>
          <pc:docMk/>
          <pc:sldMk cId="3777639069" sldId="425"/>
        </pc:sldMkLst>
      </pc:sldChg>
      <pc:sldChg chg="del">
        <pc:chgData name="Donald Ferguson" userId="d4e141de-59d3-4362-b58c-ed2804aa0504" providerId="ADAL" clId="{EDD1D1E7-784A-9846-B5B5-C9272B94BBA3}" dt="2020-02-17T00:24:27.763" v="148" actId="2696"/>
        <pc:sldMkLst>
          <pc:docMk/>
          <pc:sldMk cId="1224718986" sldId="426"/>
        </pc:sldMkLst>
      </pc:sldChg>
      <pc:sldChg chg="del">
        <pc:chgData name="Donald Ferguson" userId="d4e141de-59d3-4362-b58c-ed2804aa0504" providerId="ADAL" clId="{EDD1D1E7-784A-9846-B5B5-C9272B94BBA3}" dt="2020-02-17T00:24:27.767" v="149" actId="2696"/>
        <pc:sldMkLst>
          <pc:docMk/>
          <pc:sldMk cId="302008836" sldId="427"/>
        </pc:sldMkLst>
      </pc:sldChg>
      <pc:sldChg chg="add">
        <pc:chgData name="Donald Ferguson" userId="d4e141de-59d3-4362-b58c-ed2804aa0504" providerId="ADAL" clId="{EDD1D1E7-784A-9846-B5B5-C9272B94BBA3}" dt="2020-02-19T15:15:14.758" v="2169"/>
        <pc:sldMkLst>
          <pc:docMk/>
          <pc:sldMk cId="2804092593" sldId="427"/>
        </pc:sldMkLst>
      </pc:sldChg>
      <pc:sldChg chg="add">
        <pc:chgData name="Donald Ferguson" userId="d4e141de-59d3-4362-b58c-ed2804aa0504" providerId="ADAL" clId="{EDD1D1E7-784A-9846-B5B5-C9272B94BBA3}" dt="2020-02-19T15:43:22.351" v="2174"/>
        <pc:sldMkLst>
          <pc:docMk/>
          <pc:sldMk cId="2365309852" sldId="433"/>
        </pc:sldMkLst>
      </pc:sldChg>
      <pc:sldChg chg="add ord">
        <pc:chgData name="Donald Ferguson" userId="d4e141de-59d3-4362-b58c-ed2804aa0504" providerId="ADAL" clId="{EDD1D1E7-784A-9846-B5B5-C9272B94BBA3}" dt="2020-02-20T16:00:07.897" v="3465"/>
        <pc:sldMkLst>
          <pc:docMk/>
          <pc:sldMk cId="2775742176" sldId="434"/>
        </pc:sldMkLst>
      </pc:sldChg>
      <pc:sldChg chg="add ord">
        <pc:chgData name="Donald Ferguson" userId="d4e141de-59d3-4362-b58c-ed2804aa0504" providerId="ADAL" clId="{EDD1D1E7-784A-9846-B5B5-C9272B94BBA3}" dt="2020-02-20T16:00:07.480" v="3464"/>
        <pc:sldMkLst>
          <pc:docMk/>
          <pc:sldMk cId="1021014686" sldId="435"/>
        </pc:sldMkLst>
      </pc:sldChg>
      <pc:sldChg chg="add">
        <pc:chgData name="Donald Ferguson" userId="d4e141de-59d3-4362-b58c-ed2804aa0504" providerId="ADAL" clId="{EDD1D1E7-784A-9846-B5B5-C9272B94BBA3}" dt="2020-02-19T15:43:22.351" v="2174"/>
        <pc:sldMkLst>
          <pc:docMk/>
          <pc:sldMk cId="33895071" sldId="436"/>
        </pc:sldMkLst>
      </pc:sldChg>
      <pc:sldChg chg="add">
        <pc:chgData name="Donald Ferguson" userId="d4e141de-59d3-4362-b58c-ed2804aa0504" providerId="ADAL" clId="{EDD1D1E7-784A-9846-B5B5-C9272B94BBA3}" dt="2020-02-19T15:43:22.351" v="2174"/>
        <pc:sldMkLst>
          <pc:docMk/>
          <pc:sldMk cId="4056085334" sldId="437"/>
        </pc:sldMkLst>
      </pc:sldChg>
      <pc:sldChg chg="add del">
        <pc:chgData name="Donald Ferguson" userId="d4e141de-59d3-4362-b58c-ed2804aa0504" providerId="ADAL" clId="{EDD1D1E7-784A-9846-B5B5-C9272B94BBA3}" dt="2020-02-19T15:53:34.415" v="2394" actId="2696"/>
        <pc:sldMkLst>
          <pc:docMk/>
          <pc:sldMk cId="4072250710" sldId="438"/>
        </pc:sldMkLst>
      </pc:sldChg>
      <pc:sldChg chg="add">
        <pc:chgData name="Donald Ferguson" userId="d4e141de-59d3-4362-b58c-ed2804aa0504" providerId="ADAL" clId="{EDD1D1E7-784A-9846-B5B5-C9272B94BBA3}" dt="2020-02-19T15:43:22.351" v="2174"/>
        <pc:sldMkLst>
          <pc:docMk/>
          <pc:sldMk cId="1279308467" sldId="439"/>
        </pc:sldMkLst>
      </pc:sldChg>
      <pc:sldChg chg="add">
        <pc:chgData name="Donald Ferguson" userId="d4e141de-59d3-4362-b58c-ed2804aa0504" providerId="ADAL" clId="{EDD1D1E7-784A-9846-B5B5-C9272B94BBA3}" dt="2020-02-19T15:43:22.351" v="2174"/>
        <pc:sldMkLst>
          <pc:docMk/>
          <pc:sldMk cId="2761097108" sldId="440"/>
        </pc:sldMkLst>
      </pc:sldChg>
      <pc:sldChg chg="del">
        <pc:chgData name="Donald Ferguson" userId="d4e141de-59d3-4362-b58c-ed2804aa0504" providerId="ADAL" clId="{EDD1D1E7-784A-9846-B5B5-C9272B94BBA3}" dt="2020-02-17T00:24:26.894" v="76" actId="2696"/>
        <pc:sldMkLst>
          <pc:docMk/>
          <pc:sldMk cId="3464870814" sldId="440"/>
        </pc:sldMkLst>
      </pc:sldChg>
      <pc:sldChg chg="add">
        <pc:chgData name="Donald Ferguson" userId="d4e141de-59d3-4362-b58c-ed2804aa0504" providerId="ADAL" clId="{EDD1D1E7-784A-9846-B5B5-C9272B94BBA3}" dt="2020-02-19T15:43:22.351" v="2174"/>
        <pc:sldMkLst>
          <pc:docMk/>
          <pc:sldMk cId="1272586155" sldId="441"/>
        </pc:sldMkLst>
      </pc:sldChg>
      <pc:sldChg chg="add">
        <pc:chgData name="Donald Ferguson" userId="d4e141de-59d3-4362-b58c-ed2804aa0504" providerId="ADAL" clId="{EDD1D1E7-784A-9846-B5B5-C9272B94BBA3}" dt="2020-02-19T15:43:22.351" v="2174"/>
        <pc:sldMkLst>
          <pc:docMk/>
          <pc:sldMk cId="3132599848" sldId="442"/>
        </pc:sldMkLst>
      </pc:sldChg>
      <pc:sldChg chg="add">
        <pc:chgData name="Donald Ferguson" userId="d4e141de-59d3-4362-b58c-ed2804aa0504" providerId="ADAL" clId="{EDD1D1E7-784A-9846-B5B5-C9272B94BBA3}" dt="2020-02-19T15:43:22.351" v="2174"/>
        <pc:sldMkLst>
          <pc:docMk/>
          <pc:sldMk cId="449593251" sldId="443"/>
        </pc:sldMkLst>
      </pc:sldChg>
      <pc:sldChg chg="add">
        <pc:chgData name="Donald Ferguson" userId="d4e141de-59d3-4362-b58c-ed2804aa0504" providerId="ADAL" clId="{EDD1D1E7-784A-9846-B5B5-C9272B94BBA3}" dt="2020-02-19T15:43:22.351" v="2174"/>
        <pc:sldMkLst>
          <pc:docMk/>
          <pc:sldMk cId="699973608" sldId="444"/>
        </pc:sldMkLst>
      </pc:sldChg>
      <pc:sldChg chg="del">
        <pc:chgData name="Donald Ferguson" userId="d4e141de-59d3-4362-b58c-ed2804aa0504" providerId="ADAL" clId="{EDD1D1E7-784A-9846-B5B5-C9272B94BBA3}" dt="2020-02-17T00:24:27.736" v="146" actId="2696"/>
        <pc:sldMkLst>
          <pc:docMk/>
          <pc:sldMk cId="2195452989" sldId="445"/>
        </pc:sldMkLst>
      </pc:sldChg>
      <pc:sldChg chg="add del">
        <pc:chgData name="Donald Ferguson" userId="d4e141de-59d3-4362-b58c-ed2804aa0504" providerId="ADAL" clId="{EDD1D1E7-784A-9846-B5B5-C9272B94BBA3}" dt="2020-02-20T16:04:35.806" v="3591" actId="2696"/>
        <pc:sldMkLst>
          <pc:docMk/>
          <pc:sldMk cId="2734658536" sldId="445"/>
        </pc:sldMkLst>
      </pc:sldChg>
      <pc:sldChg chg="add del">
        <pc:chgData name="Donald Ferguson" userId="d4e141de-59d3-4362-b58c-ed2804aa0504" providerId="ADAL" clId="{EDD1D1E7-784A-9846-B5B5-C9272B94BBA3}" dt="2020-02-20T16:01:27.243" v="3500" actId="2696"/>
        <pc:sldMkLst>
          <pc:docMk/>
          <pc:sldMk cId="1442892903" sldId="446"/>
        </pc:sldMkLst>
      </pc:sldChg>
      <pc:sldChg chg="del">
        <pc:chgData name="Donald Ferguson" userId="d4e141de-59d3-4362-b58c-ed2804aa0504" providerId="ADAL" clId="{EDD1D1E7-784A-9846-B5B5-C9272B94BBA3}" dt="2020-02-17T00:24:27.818" v="151" actId="2696"/>
        <pc:sldMkLst>
          <pc:docMk/>
          <pc:sldMk cId="2980501261" sldId="446"/>
        </pc:sldMkLst>
      </pc:sldChg>
      <pc:sldChg chg="add del">
        <pc:chgData name="Donald Ferguson" userId="d4e141de-59d3-4362-b58c-ed2804aa0504" providerId="ADAL" clId="{EDD1D1E7-784A-9846-B5B5-C9272B94BBA3}" dt="2020-02-20T16:01:27.929" v="3501" actId="2696"/>
        <pc:sldMkLst>
          <pc:docMk/>
          <pc:sldMk cId="2661404111" sldId="447"/>
        </pc:sldMkLst>
      </pc:sldChg>
      <pc:sldChg chg="del">
        <pc:chgData name="Donald Ferguson" userId="d4e141de-59d3-4362-b58c-ed2804aa0504" providerId="ADAL" clId="{EDD1D1E7-784A-9846-B5B5-C9272B94BBA3}" dt="2020-02-17T00:24:26.912" v="77" actId="2696"/>
        <pc:sldMkLst>
          <pc:docMk/>
          <pc:sldMk cId="3353554364" sldId="447"/>
        </pc:sldMkLst>
      </pc:sldChg>
      <pc:sldChg chg="add del">
        <pc:chgData name="Donald Ferguson" userId="d4e141de-59d3-4362-b58c-ed2804aa0504" providerId="ADAL" clId="{EDD1D1E7-784A-9846-B5B5-C9272B94BBA3}" dt="2020-02-20T16:01:29.188" v="3502" actId="2696"/>
        <pc:sldMkLst>
          <pc:docMk/>
          <pc:sldMk cId="137772722" sldId="448"/>
        </pc:sldMkLst>
      </pc:sldChg>
      <pc:sldChg chg="del">
        <pc:chgData name="Donald Ferguson" userId="d4e141de-59d3-4362-b58c-ed2804aa0504" providerId="ADAL" clId="{EDD1D1E7-784A-9846-B5B5-C9272B94BBA3}" dt="2020-02-17T00:24:26.928" v="78" actId="2696"/>
        <pc:sldMkLst>
          <pc:docMk/>
          <pc:sldMk cId="1740342519" sldId="448"/>
        </pc:sldMkLst>
      </pc:sldChg>
      <pc:sldChg chg="del">
        <pc:chgData name="Donald Ferguson" userId="d4e141de-59d3-4362-b58c-ed2804aa0504" providerId="ADAL" clId="{EDD1D1E7-784A-9846-B5B5-C9272B94BBA3}" dt="2020-02-17T00:24:26.945" v="79" actId="2696"/>
        <pc:sldMkLst>
          <pc:docMk/>
          <pc:sldMk cId="1288696834" sldId="449"/>
        </pc:sldMkLst>
      </pc:sldChg>
      <pc:sldChg chg="add del">
        <pc:chgData name="Donald Ferguson" userId="d4e141de-59d3-4362-b58c-ed2804aa0504" providerId="ADAL" clId="{EDD1D1E7-784A-9846-B5B5-C9272B94BBA3}" dt="2020-02-20T16:01:29.817" v="3503" actId="2696"/>
        <pc:sldMkLst>
          <pc:docMk/>
          <pc:sldMk cId="3638774346" sldId="449"/>
        </pc:sldMkLst>
      </pc:sldChg>
      <pc:sldChg chg="del">
        <pc:chgData name="Donald Ferguson" userId="d4e141de-59d3-4362-b58c-ed2804aa0504" providerId="ADAL" clId="{EDD1D1E7-784A-9846-B5B5-C9272B94BBA3}" dt="2020-02-17T00:24:26.980" v="81" actId="2696"/>
        <pc:sldMkLst>
          <pc:docMk/>
          <pc:sldMk cId="2376373341" sldId="450"/>
        </pc:sldMkLst>
      </pc:sldChg>
      <pc:sldChg chg="add del">
        <pc:chgData name="Donald Ferguson" userId="d4e141de-59d3-4362-b58c-ed2804aa0504" providerId="ADAL" clId="{EDD1D1E7-784A-9846-B5B5-C9272B94BBA3}" dt="2020-02-20T16:01:30.936" v="3504" actId="2696"/>
        <pc:sldMkLst>
          <pc:docMk/>
          <pc:sldMk cId="2865823102" sldId="450"/>
        </pc:sldMkLst>
      </pc:sldChg>
      <pc:sldChg chg="del">
        <pc:chgData name="Donald Ferguson" userId="d4e141de-59d3-4362-b58c-ed2804aa0504" providerId="ADAL" clId="{EDD1D1E7-784A-9846-B5B5-C9272B94BBA3}" dt="2020-02-17T00:24:27.867" v="156" actId="2696"/>
        <pc:sldMkLst>
          <pc:docMk/>
          <pc:sldMk cId="2828478175" sldId="451"/>
        </pc:sldMkLst>
      </pc:sldChg>
      <pc:sldChg chg="add del">
        <pc:chgData name="Donald Ferguson" userId="d4e141de-59d3-4362-b58c-ed2804aa0504" providerId="ADAL" clId="{EDD1D1E7-784A-9846-B5B5-C9272B94BBA3}" dt="2020-02-20T16:01:40.891" v="3509" actId="2696"/>
        <pc:sldMkLst>
          <pc:docMk/>
          <pc:sldMk cId="2842661014" sldId="451"/>
        </pc:sldMkLst>
      </pc:sldChg>
      <pc:sldChg chg="del">
        <pc:chgData name="Donald Ferguson" userId="d4e141de-59d3-4362-b58c-ed2804aa0504" providerId="ADAL" clId="{EDD1D1E7-784A-9846-B5B5-C9272B94BBA3}" dt="2020-02-17T00:24:27.878" v="157" actId="2696"/>
        <pc:sldMkLst>
          <pc:docMk/>
          <pc:sldMk cId="2512503774" sldId="452"/>
        </pc:sldMkLst>
      </pc:sldChg>
      <pc:sldChg chg="add del">
        <pc:chgData name="Donald Ferguson" userId="d4e141de-59d3-4362-b58c-ed2804aa0504" providerId="ADAL" clId="{EDD1D1E7-784A-9846-B5B5-C9272B94BBA3}" dt="2020-02-19T15:57:16.468" v="2571" actId="2696"/>
        <pc:sldMkLst>
          <pc:docMk/>
          <pc:sldMk cId="3290141333" sldId="452"/>
        </pc:sldMkLst>
      </pc:sldChg>
      <pc:sldChg chg="del">
        <pc:chgData name="Donald Ferguson" userId="d4e141de-59d3-4362-b58c-ed2804aa0504" providerId="ADAL" clId="{EDD1D1E7-784A-9846-B5B5-C9272B94BBA3}" dt="2020-02-17T00:24:26.996" v="82" actId="2696"/>
        <pc:sldMkLst>
          <pc:docMk/>
          <pc:sldMk cId="333898581" sldId="453"/>
        </pc:sldMkLst>
      </pc:sldChg>
      <pc:sldChg chg="add del">
        <pc:chgData name="Donald Ferguson" userId="d4e141de-59d3-4362-b58c-ed2804aa0504" providerId="ADAL" clId="{EDD1D1E7-784A-9846-B5B5-C9272B94BBA3}" dt="2020-02-19T15:57:17.355" v="2572" actId="2696"/>
        <pc:sldMkLst>
          <pc:docMk/>
          <pc:sldMk cId="790783206" sldId="453"/>
        </pc:sldMkLst>
      </pc:sldChg>
      <pc:sldChg chg="add del">
        <pc:chgData name="Donald Ferguson" userId="d4e141de-59d3-4362-b58c-ed2804aa0504" providerId="ADAL" clId="{EDD1D1E7-784A-9846-B5B5-C9272B94BBA3}" dt="2020-02-19T15:57:18.041" v="2573" actId="2696"/>
        <pc:sldMkLst>
          <pc:docMk/>
          <pc:sldMk cId="173295392" sldId="454"/>
        </pc:sldMkLst>
      </pc:sldChg>
      <pc:sldChg chg="del">
        <pc:chgData name="Donald Ferguson" userId="d4e141de-59d3-4362-b58c-ed2804aa0504" providerId="ADAL" clId="{EDD1D1E7-784A-9846-B5B5-C9272B94BBA3}" dt="2020-02-17T00:24:27.011" v="83" actId="2696"/>
        <pc:sldMkLst>
          <pc:docMk/>
          <pc:sldMk cId="2416223229" sldId="454"/>
        </pc:sldMkLst>
      </pc:sldChg>
      <pc:sldChg chg="del">
        <pc:chgData name="Donald Ferguson" userId="d4e141de-59d3-4362-b58c-ed2804aa0504" providerId="ADAL" clId="{EDD1D1E7-784A-9846-B5B5-C9272B94BBA3}" dt="2020-02-17T00:24:27.027" v="84" actId="2696"/>
        <pc:sldMkLst>
          <pc:docMk/>
          <pc:sldMk cId="286472573" sldId="455"/>
        </pc:sldMkLst>
      </pc:sldChg>
      <pc:sldChg chg="add del">
        <pc:chgData name="Donald Ferguson" userId="d4e141de-59d3-4362-b58c-ed2804aa0504" providerId="ADAL" clId="{EDD1D1E7-784A-9846-B5B5-C9272B94BBA3}" dt="2020-02-19T15:57:21.817" v="2574" actId="2696"/>
        <pc:sldMkLst>
          <pc:docMk/>
          <pc:sldMk cId="2457769762" sldId="455"/>
        </pc:sldMkLst>
      </pc:sldChg>
      <pc:sldChg chg="del">
        <pc:chgData name="Donald Ferguson" userId="d4e141de-59d3-4362-b58c-ed2804aa0504" providerId="ADAL" clId="{EDD1D1E7-784A-9846-B5B5-C9272B94BBA3}" dt="2020-02-17T00:24:27.058" v="86" actId="2696"/>
        <pc:sldMkLst>
          <pc:docMk/>
          <pc:sldMk cId="997735495" sldId="457"/>
        </pc:sldMkLst>
      </pc:sldChg>
      <pc:sldChg chg="del">
        <pc:chgData name="Donald Ferguson" userId="d4e141de-59d3-4362-b58c-ed2804aa0504" providerId="ADAL" clId="{EDD1D1E7-784A-9846-B5B5-C9272B94BBA3}" dt="2020-02-17T00:24:27.073" v="87" actId="2696"/>
        <pc:sldMkLst>
          <pc:docMk/>
          <pc:sldMk cId="3573713614" sldId="458"/>
        </pc:sldMkLst>
      </pc:sldChg>
      <pc:sldChg chg="del">
        <pc:chgData name="Donald Ferguson" userId="d4e141de-59d3-4362-b58c-ed2804aa0504" providerId="ADAL" clId="{EDD1D1E7-784A-9846-B5B5-C9272B94BBA3}" dt="2020-02-17T00:24:27.088" v="88" actId="2696"/>
        <pc:sldMkLst>
          <pc:docMk/>
          <pc:sldMk cId="3422377779" sldId="460"/>
        </pc:sldMkLst>
      </pc:sldChg>
      <pc:sldChg chg="add del">
        <pc:chgData name="Donald Ferguson" userId="d4e141de-59d3-4362-b58c-ed2804aa0504" providerId="ADAL" clId="{EDD1D1E7-784A-9846-B5B5-C9272B94BBA3}" dt="2020-02-20T16:04:37.152" v="3609" actId="2696"/>
        <pc:sldMkLst>
          <pc:docMk/>
          <pc:sldMk cId="2296773643" sldId="462"/>
        </pc:sldMkLst>
      </pc:sldChg>
      <pc:sldChg chg="add del">
        <pc:chgData name="Donald Ferguson" userId="d4e141de-59d3-4362-b58c-ed2804aa0504" providerId="ADAL" clId="{EDD1D1E7-784A-9846-B5B5-C9272B94BBA3}" dt="2020-02-20T16:04:37.397" v="3610" actId="2696"/>
        <pc:sldMkLst>
          <pc:docMk/>
          <pc:sldMk cId="3667369566" sldId="464"/>
        </pc:sldMkLst>
      </pc:sldChg>
      <pc:sldChg chg="add del">
        <pc:chgData name="Donald Ferguson" userId="d4e141de-59d3-4362-b58c-ed2804aa0504" providerId="ADAL" clId="{EDD1D1E7-784A-9846-B5B5-C9272B94BBA3}" dt="2020-02-20T16:04:37.624" v="3611" actId="2696"/>
        <pc:sldMkLst>
          <pc:docMk/>
          <pc:sldMk cId="2812864412" sldId="465"/>
        </pc:sldMkLst>
      </pc:sldChg>
      <pc:sldChg chg="add del">
        <pc:chgData name="Donald Ferguson" userId="d4e141de-59d3-4362-b58c-ed2804aa0504" providerId="ADAL" clId="{EDD1D1E7-784A-9846-B5B5-C9272B94BBA3}" dt="2020-02-20T16:04:38.025" v="3612" actId="2696"/>
        <pc:sldMkLst>
          <pc:docMk/>
          <pc:sldMk cId="3024723278" sldId="466"/>
        </pc:sldMkLst>
      </pc:sldChg>
      <pc:sldChg chg="add del">
        <pc:chgData name="Donald Ferguson" userId="d4e141de-59d3-4362-b58c-ed2804aa0504" providerId="ADAL" clId="{EDD1D1E7-784A-9846-B5B5-C9272B94BBA3}" dt="2020-02-20T16:04:38.220" v="3613" actId="2696"/>
        <pc:sldMkLst>
          <pc:docMk/>
          <pc:sldMk cId="1846745084" sldId="467"/>
        </pc:sldMkLst>
      </pc:sldChg>
      <pc:sldChg chg="add del">
        <pc:chgData name="Donald Ferguson" userId="d4e141de-59d3-4362-b58c-ed2804aa0504" providerId="ADAL" clId="{EDD1D1E7-784A-9846-B5B5-C9272B94BBA3}" dt="2020-02-20T16:04:38.432" v="3614" actId="2696"/>
        <pc:sldMkLst>
          <pc:docMk/>
          <pc:sldMk cId="1920548079" sldId="468"/>
        </pc:sldMkLst>
      </pc:sldChg>
      <pc:sldChg chg="add del">
        <pc:chgData name="Donald Ferguson" userId="d4e141de-59d3-4362-b58c-ed2804aa0504" providerId="ADAL" clId="{EDD1D1E7-784A-9846-B5B5-C9272B94BBA3}" dt="2020-02-20T16:04:38.636" v="3615" actId="2696"/>
        <pc:sldMkLst>
          <pc:docMk/>
          <pc:sldMk cId="1282306494" sldId="469"/>
        </pc:sldMkLst>
      </pc:sldChg>
      <pc:sldChg chg="del">
        <pc:chgData name="Donald Ferguson" userId="d4e141de-59d3-4362-b58c-ed2804aa0504" providerId="ADAL" clId="{EDD1D1E7-784A-9846-B5B5-C9272B94BBA3}" dt="2020-02-17T00:24:27.230" v="95" actId="2696"/>
        <pc:sldMkLst>
          <pc:docMk/>
          <pc:sldMk cId="3890385828" sldId="470"/>
        </pc:sldMkLst>
      </pc:sldChg>
      <pc:sldChg chg="del">
        <pc:chgData name="Donald Ferguson" userId="d4e141de-59d3-4362-b58c-ed2804aa0504" providerId="ADAL" clId="{EDD1D1E7-784A-9846-B5B5-C9272B94BBA3}" dt="2020-02-17T00:24:26.859" v="74" actId="2696"/>
        <pc:sldMkLst>
          <pc:docMk/>
          <pc:sldMk cId="925830997" sldId="492"/>
        </pc:sldMkLst>
      </pc:sldChg>
      <pc:sldChg chg="del">
        <pc:chgData name="Donald Ferguson" userId="d4e141de-59d3-4362-b58c-ed2804aa0504" providerId="ADAL" clId="{EDD1D1E7-784A-9846-B5B5-C9272B94BBA3}" dt="2020-02-17T00:24:26.876" v="75" actId="2696"/>
        <pc:sldMkLst>
          <pc:docMk/>
          <pc:sldMk cId="3983289444" sldId="493"/>
        </pc:sldMkLst>
      </pc:sldChg>
      <pc:sldChg chg="del">
        <pc:chgData name="Donald Ferguson" userId="d4e141de-59d3-4362-b58c-ed2804aa0504" providerId="ADAL" clId="{EDD1D1E7-784A-9846-B5B5-C9272B94BBA3}" dt="2020-02-17T00:24:27.353" v="104" actId="2696"/>
        <pc:sldMkLst>
          <pc:docMk/>
          <pc:sldMk cId="923693292" sldId="494"/>
        </pc:sldMkLst>
      </pc:sldChg>
      <pc:sldChg chg="del">
        <pc:chgData name="Donald Ferguson" userId="d4e141de-59d3-4362-b58c-ed2804aa0504" providerId="ADAL" clId="{EDD1D1E7-784A-9846-B5B5-C9272B94BBA3}" dt="2020-02-17T00:24:27.378" v="106" actId="2696"/>
        <pc:sldMkLst>
          <pc:docMk/>
          <pc:sldMk cId="965562140" sldId="495"/>
        </pc:sldMkLst>
      </pc:sldChg>
      <pc:sldChg chg="del">
        <pc:chgData name="Donald Ferguson" userId="d4e141de-59d3-4362-b58c-ed2804aa0504" providerId="ADAL" clId="{EDD1D1E7-784A-9846-B5B5-C9272B94BBA3}" dt="2020-02-17T00:24:27.389" v="107" actId="2696"/>
        <pc:sldMkLst>
          <pc:docMk/>
          <pc:sldMk cId="1666265683" sldId="496"/>
        </pc:sldMkLst>
      </pc:sldChg>
      <pc:sldChg chg="del">
        <pc:chgData name="Donald Ferguson" userId="d4e141de-59d3-4362-b58c-ed2804aa0504" providerId="ADAL" clId="{EDD1D1E7-784A-9846-B5B5-C9272B94BBA3}" dt="2020-02-17T00:24:27.402" v="108" actId="2696"/>
        <pc:sldMkLst>
          <pc:docMk/>
          <pc:sldMk cId="1313507679" sldId="497"/>
        </pc:sldMkLst>
      </pc:sldChg>
      <pc:sldChg chg="del">
        <pc:chgData name="Donald Ferguson" userId="d4e141de-59d3-4362-b58c-ed2804aa0504" providerId="ADAL" clId="{EDD1D1E7-784A-9846-B5B5-C9272B94BBA3}" dt="2020-02-17T00:24:27.414" v="109" actId="2696"/>
        <pc:sldMkLst>
          <pc:docMk/>
          <pc:sldMk cId="513995787" sldId="498"/>
        </pc:sldMkLst>
      </pc:sldChg>
      <pc:sldChg chg="del">
        <pc:chgData name="Donald Ferguson" userId="d4e141de-59d3-4362-b58c-ed2804aa0504" providerId="ADAL" clId="{EDD1D1E7-784A-9846-B5B5-C9272B94BBA3}" dt="2020-02-17T00:24:27.424" v="110" actId="2696"/>
        <pc:sldMkLst>
          <pc:docMk/>
          <pc:sldMk cId="3811073882" sldId="499"/>
        </pc:sldMkLst>
      </pc:sldChg>
      <pc:sldChg chg="del">
        <pc:chgData name="Donald Ferguson" userId="d4e141de-59d3-4362-b58c-ed2804aa0504" providerId="ADAL" clId="{EDD1D1E7-784A-9846-B5B5-C9272B94BBA3}" dt="2020-02-17T00:24:27.435" v="111" actId="2696"/>
        <pc:sldMkLst>
          <pc:docMk/>
          <pc:sldMk cId="4211774330" sldId="500"/>
        </pc:sldMkLst>
      </pc:sldChg>
      <pc:sldChg chg="del">
        <pc:chgData name="Donald Ferguson" userId="d4e141de-59d3-4362-b58c-ed2804aa0504" providerId="ADAL" clId="{EDD1D1E7-784A-9846-B5B5-C9272B94BBA3}" dt="2020-02-17T00:24:27.446" v="112" actId="2696"/>
        <pc:sldMkLst>
          <pc:docMk/>
          <pc:sldMk cId="3559268037" sldId="501"/>
        </pc:sldMkLst>
      </pc:sldChg>
      <pc:sldChg chg="del">
        <pc:chgData name="Donald Ferguson" userId="d4e141de-59d3-4362-b58c-ed2804aa0504" providerId="ADAL" clId="{EDD1D1E7-784A-9846-B5B5-C9272B94BBA3}" dt="2020-02-17T00:24:27.457" v="113" actId="2696"/>
        <pc:sldMkLst>
          <pc:docMk/>
          <pc:sldMk cId="385128259" sldId="502"/>
        </pc:sldMkLst>
      </pc:sldChg>
      <pc:sldChg chg="del">
        <pc:chgData name="Donald Ferguson" userId="d4e141de-59d3-4362-b58c-ed2804aa0504" providerId="ADAL" clId="{EDD1D1E7-784A-9846-B5B5-C9272B94BBA3}" dt="2020-02-17T00:24:27.467" v="114" actId="2696"/>
        <pc:sldMkLst>
          <pc:docMk/>
          <pc:sldMk cId="654335857" sldId="503"/>
        </pc:sldMkLst>
      </pc:sldChg>
      <pc:sldChg chg="del">
        <pc:chgData name="Donald Ferguson" userId="d4e141de-59d3-4362-b58c-ed2804aa0504" providerId="ADAL" clId="{EDD1D1E7-784A-9846-B5B5-C9272B94BBA3}" dt="2020-02-17T00:24:27.477" v="115" actId="2696"/>
        <pc:sldMkLst>
          <pc:docMk/>
          <pc:sldMk cId="1884123174" sldId="504"/>
        </pc:sldMkLst>
      </pc:sldChg>
      <pc:sldChg chg="del">
        <pc:chgData name="Donald Ferguson" userId="d4e141de-59d3-4362-b58c-ed2804aa0504" providerId="ADAL" clId="{EDD1D1E7-784A-9846-B5B5-C9272B94BBA3}" dt="2020-02-17T00:24:27.487" v="116" actId="2696"/>
        <pc:sldMkLst>
          <pc:docMk/>
          <pc:sldMk cId="3713413637" sldId="505"/>
        </pc:sldMkLst>
      </pc:sldChg>
      <pc:sldChg chg="del">
        <pc:chgData name="Donald Ferguson" userId="d4e141de-59d3-4362-b58c-ed2804aa0504" providerId="ADAL" clId="{EDD1D1E7-784A-9846-B5B5-C9272B94BBA3}" dt="2020-02-17T00:24:27.497" v="117" actId="2696"/>
        <pc:sldMkLst>
          <pc:docMk/>
          <pc:sldMk cId="2428393404" sldId="506"/>
        </pc:sldMkLst>
      </pc:sldChg>
      <pc:sldChg chg="del">
        <pc:chgData name="Donald Ferguson" userId="d4e141de-59d3-4362-b58c-ed2804aa0504" providerId="ADAL" clId="{EDD1D1E7-784A-9846-B5B5-C9272B94BBA3}" dt="2020-02-17T00:24:27.507" v="118" actId="2696"/>
        <pc:sldMkLst>
          <pc:docMk/>
          <pc:sldMk cId="3353030318" sldId="507"/>
        </pc:sldMkLst>
      </pc:sldChg>
      <pc:sldChg chg="modSp add del ord">
        <pc:chgData name="Donald Ferguson" userId="d4e141de-59d3-4362-b58c-ed2804aa0504" providerId="ADAL" clId="{EDD1D1E7-784A-9846-B5B5-C9272B94BBA3}" dt="2020-02-20T18:17:10.021" v="3673" actId="20577"/>
        <pc:sldMkLst>
          <pc:docMk/>
          <pc:sldMk cId="1992003750" sldId="511"/>
        </pc:sldMkLst>
        <pc:spChg chg="mod">
          <ac:chgData name="Donald Ferguson" userId="d4e141de-59d3-4362-b58c-ed2804aa0504" providerId="ADAL" clId="{EDD1D1E7-784A-9846-B5B5-C9272B94BBA3}" dt="2020-02-20T18:17:10.021" v="3673" actId="20577"/>
          <ac:spMkLst>
            <pc:docMk/>
            <pc:sldMk cId="1992003750" sldId="511"/>
            <ac:spMk id="33798" creationId="{55FB4359-791D-5B40-928C-C62BDB029620}"/>
          </ac:spMkLst>
        </pc:spChg>
      </pc:sldChg>
      <pc:sldChg chg="del">
        <pc:chgData name="Donald Ferguson" userId="d4e141de-59d3-4362-b58c-ed2804aa0504" providerId="ADAL" clId="{EDD1D1E7-784A-9846-B5B5-C9272B94BBA3}" dt="2020-02-17T00:24:27.139" v="89" actId="2696"/>
        <pc:sldMkLst>
          <pc:docMk/>
          <pc:sldMk cId="3984373128" sldId="511"/>
        </pc:sldMkLst>
      </pc:sldChg>
      <pc:sldChg chg="del">
        <pc:chgData name="Donald Ferguson" userId="d4e141de-59d3-4362-b58c-ed2804aa0504" providerId="ADAL" clId="{EDD1D1E7-784A-9846-B5B5-C9272B94BBA3}" dt="2020-02-17T00:24:57.891" v="178" actId="2696"/>
        <pc:sldMkLst>
          <pc:docMk/>
          <pc:sldMk cId="2194306318" sldId="512"/>
        </pc:sldMkLst>
      </pc:sldChg>
      <pc:sldChg chg="addSp delSp modSp add del ord">
        <pc:chgData name="Donald Ferguson" userId="d4e141de-59d3-4362-b58c-ed2804aa0504" providerId="ADAL" clId="{EDD1D1E7-784A-9846-B5B5-C9272B94BBA3}" dt="2020-02-19T16:00:42.319" v="2731" actId="2696"/>
        <pc:sldMkLst>
          <pc:docMk/>
          <pc:sldMk cId="2382279882" sldId="517"/>
        </pc:sldMkLst>
        <pc:spChg chg="del">
          <ac:chgData name="Donald Ferguson" userId="d4e141de-59d3-4362-b58c-ed2804aa0504" providerId="ADAL" clId="{EDD1D1E7-784A-9846-B5B5-C9272B94BBA3}" dt="2020-02-17T00:26:11.135" v="224" actId="478"/>
          <ac:spMkLst>
            <pc:docMk/>
            <pc:sldMk cId="2382279882" sldId="517"/>
            <ac:spMk id="4" creationId="{998279D6-FD9A-8D42-87B9-CFD00E50412F}"/>
          </ac:spMkLst>
        </pc:spChg>
        <pc:spChg chg="del">
          <ac:chgData name="Donald Ferguson" userId="d4e141de-59d3-4362-b58c-ed2804aa0504" providerId="ADAL" clId="{EDD1D1E7-784A-9846-B5B5-C9272B94BBA3}" dt="2020-02-17T00:26:11.135" v="224" actId="478"/>
          <ac:spMkLst>
            <pc:docMk/>
            <pc:sldMk cId="2382279882" sldId="517"/>
            <ac:spMk id="5" creationId="{CE748902-D82D-E940-A222-F51AA7DF66EA}"/>
          </ac:spMkLst>
        </pc:spChg>
        <pc:spChg chg="del">
          <ac:chgData name="Donald Ferguson" userId="d4e141de-59d3-4362-b58c-ed2804aa0504" providerId="ADAL" clId="{EDD1D1E7-784A-9846-B5B5-C9272B94BBA3}" dt="2020-02-17T00:26:11.135" v="224" actId="478"/>
          <ac:spMkLst>
            <pc:docMk/>
            <pc:sldMk cId="2382279882" sldId="517"/>
            <ac:spMk id="6" creationId="{67F3EE41-91FF-DC48-9459-E9AED30FC46F}"/>
          </ac:spMkLst>
        </pc:spChg>
        <pc:spChg chg="del">
          <ac:chgData name="Donald Ferguson" userId="d4e141de-59d3-4362-b58c-ed2804aa0504" providerId="ADAL" clId="{EDD1D1E7-784A-9846-B5B5-C9272B94BBA3}" dt="2020-02-17T00:26:11.135" v="224" actId="478"/>
          <ac:spMkLst>
            <pc:docMk/>
            <pc:sldMk cId="2382279882" sldId="517"/>
            <ac:spMk id="9" creationId="{BEE7BD1B-6059-F44A-9C74-686D5A719BE4}"/>
          </ac:spMkLst>
        </pc:spChg>
        <pc:spChg chg="del">
          <ac:chgData name="Donald Ferguson" userId="d4e141de-59d3-4362-b58c-ed2804aa0504" providerId="ADAL" clId="{EDD1D1E7-784A-9846-B5B5-C9272B94BBA3}" dt="2020-02-17T00:26:11.135" v="224" actId="478"/>
          <ac:spMkLst>
            <pc:docMk/>
            <pc:sldMk cId="2382279882" sldId="517"/>
            <ac:spMk id="11" creationId="{F64CCFB5-56CC-0148-8970-F4D6EADCB59C}"/>
          </ac:spMkLst>
        </pc:spChg>
        <pc:spChg chg="del">
          <ac:chgData name="Donald Ferguson" userId="d4e141de-59d3-4362-b58c-ed2804aa0504" providerId="ADAL" clId="{EDD1D1E7-784A-9846-B5B5-C9272B94BBA3}" dt="2020-02-17T00:26:11.135" v="224" actId="478"/>
          <ac:spMkLst>
            <pc:docMk/>
            <pc:sldMk cId="2382279882" sldId="517"/>
            <ac:spMk id="12" creationId="{0B13D893-C38A-F44E-B041-DCB1F46E124E}"/>
          </ac:spMkLst>
        </pc:spChg>
        <pc:spChg chg="del">
          <ac:chgData name="Donald Ferguson" userId="d4e141de-59d3-4362-b58c-ed2804aa0504" providerId="ADAL" clId="{EDD1D1E7-784A-9846-B5B5-C9272B94BBA3}" dt="2020-02-17T00:26:11.135" v="224" actId="478"/>
          <ac:spMkLst>
            <pc:docMk/>
            <pc:sldMk cId="2382279882" sldId="517"/>
            <ac:spMk id="13" creationId="{9DAB42C3-1976-0C4B-B959-0B74B80F3C7B}"/>
          </ac:spMkLst>
        </pc:spChg>
        <pc:spChg chg="del">
          <ac:chgData name="Donald Ferguson" userId="d4e141de-59d3-4362-b58c-ed2804aa0504" providerId="ADAL" clId="{EDD1D1E7-784A-9846-B5B5-C9272B94BBA3}" dt="2020-02-17T00:26:11.135" v="224" actId="478"/>
          <ac:spMkLst>
            <pc:docMk/>
            <pc:sldMk cId="2382279882" sldId="517"/>
            <ac:spMk id="16" creationId="{4D53860C-49F5-3B42-AC5B-D469E9A3484C}"/>
          </ac:spMkLst>
        </pc:spChg>
        <pc:spChg chg="add mod">
          <ac:chgData name="Donald Ferguson" userId="d4e141de-59d3-4362-b58c-ed2804aa0504" providerId="ADAL" clId="{EDD1D1E7-784A-9846-B5B5-C9272B94BBA3}" dt="2020-02-18T09:02:49.882" v="741" actId="20577"/>
          <ac:spMkLst>
            <pc:docMk/>
            <pc:sldMk cId="2382279882" sldId="517"/>
            <ac:spMk id="17" creationId="{D97B8086-3540-BC40-B5E7-4C15C360292D}"/>
          </ac:spMkLst>
        </pc:spChg>
        <pc:spChg chg="del mod">
          <ac:chgData name="Donald Ferguson" userId="d4e141de-59d3-4362-b58c-ed2804aa0504" providerId="ADAL" clId="{EDD1D1E7-784A-9846-B5B5-C9272B94BBA3}" dt="2020-02-17T00:27:28.849" v="226" actId="478"/>
          <ac:spMkLst>
            <pc:docMk/>
            <pc:sldMk cId="2382279882" sldId="517"/>
            <ac:spMk id="18" creationId="{C76781EA-7171-8846-8EE8-F3105A169415}"/>
          </ac:spMkLst>
        </pc:spChg>
        <pc:spChg chg="mod">
          <ac:chgData name="Donald Ferguson" userId="d4e141de-59d3-4362-b58c-ed2804aa0504" providerId="ADAL" clId="{EDD1D1E7-784A-9846-B5B5-C9272B94BBA3}" dt="2020-02-17T00:26:03.483" v="223" actId="20577"/>
          <ac:spMkLst>
            <pc:docMk/>
            <pc:sldMk cId="2382279882" sldId="517"/>
            <ac:spMk id="33794" creationId="{2D8A47D8-DB33-E34B-A433-FC79FD290EAE}"/>
          </ac:spMkLst>
        </pc:spChg>
        <pc:spChg chg="add del mod">
          <ac:chgData name="Donald Ferguson" userId="d4e141de-59d3-4362-b58c-ed2804aa0504" providerId="ADAL" clId="{EDD1D1E7-784A-9846-B5B5-C9272B94BBA3}" dt="2020-02-17T00:25:44.109" v="192" actId="20577"/>
          <ac:spMkLst>
            <pc:docMk/>
            <pc:sldMk cId="2382279882" sldId="517"/>
            <ac:spMk id="33798" creationId="{55FB4359-791D-5B40-928C-C62BDB029620}"/>
          </ac:spMkLst>
        </pc:spChg>
        <pc:picChg chg="add del">
          <ac:chgData name="Donald Ferguson" userId="d4e141de-59d3-4362-b58c-ed2804aa0504" providerId="ADAL" clId="{EDD1D1E7-784A-9846-B5B5-C9272B94BBA3}" dt="2020-02-17T00:25:33.091" v="190" actId="478"/>
          <ac:picMkLst>
            <pc:docMk/>
            <pc:sldMk cId="2382279882" sldId="517"/>
            <ac:picMk id="2" creationId="{4085BE04-B944-4844-B989-B185C28E954E}"/>
          </ac:picMkLst>
        </pc:picChg>
      </pc:sldChg>
      <pc:sldChg chg="del">
        <pc:chgData name="Donald Ferguson" userId="d4e141de-59d3-4362-b58c-ed2804aa0504" providerId="ADAL" clId="{EDD1D1E7-784A-9846-B5B5-C9272B94BBA3}" dt="2020-02-17T00:24:07.366" v="66" actId="2696"/>
        <pc:sldMkLst>
          <pc:docMk/>
          <pc:sldMk cId="3847538944" sldId="517"/>
        </pc:sldMkLst>
      </pc:sldChg>
      <pc:sldChg chg="addSp delSp modSp">
        <pc:chgData name="Donald Ferguson" userId="d4e141de-59d3-4362-b58c-ed2804aa0504" providerId="ADAL" clId="{EDD1D1E7-784A-9846-B5B5-C9272B94BBA3}" dt="2020-02-21T10:52:06.628" v="4751" actId="20577"/>
        <pc:sldMkLst>
          <pc:docMk/>
          <pc:sldMk cId="2646718230" sldId="518"/>
        </pc:sldMkLst>
        <pc:spChg chg="del mod">
          <ac:chgData name="Donald Ferguson" userId="d4e141de-59d3-4362-b58c-ed2804aa0504" providerId="ADAL" clId="{EDD1D1E7-784A-9846-B5B5-C9272B94BBA3}" dt="2020-02-19T15:50:12.554" v="2191" actId="478"/>
          <ac:spMkLst>
            <pc:docMk/>
            <pc:sldMk cId="2646718230" sldId="518"/>
            <ac:spMk id="8" creationId="{F916AC9F-F769-FB41-86FF-33E484CDD425}"/>
          </ac:spMkLst>
        </pc:spChg>
        <pc:spChg chg="add">
          <ac:chgData name="Donald Ferguson" userId="d4e141de-59d3-4362-b58c-ed2804aa0504" providerId="ADAL" clId="{EDD1D1E7-784A-9846-B5B5-C9272B94BBA3}" dt="2020-02-19T15:50:14.045" v="2192"/>
          <ac:spMkLst>
            <pc:docMk/>
            <pc:sldMk cId="2646718230" sldId="518"/>
            <ac:spMk id="9" creationId="{5EA22F07-16C3-4849-9730-FD421E0D5C3A}"/>
          </ac:spMkLst>
        </pc:spChg>
        <pc:spChg chg="mod">
          <ac:chgData name="Donald Ferguson" userId="d4e141de-59d3-4362-b58c-ed2804aa0504" providerId="ADAL" clId="{EDD1D1E7-784A-9846-B5B5-C9272B94BBA3}" dt="2020-02-21T10:52:06.628" v="4751" actId="20577"/>
          <ac:spMkLst>
            <pc:docMk/>
            <pc:sldMk cId="2646718230" sldId="518"/>
            <ac:spMk id="25604" creationId="{6B11FA86-85D9-424A-848A-872F44A244EB}"/>
          </ac:spMkLst>
        </pc:spChg>
      </pc:sldChg>
      <pc:sldChg chg="addSp delSp modSp add">
        <pc:chgData name="Donald Ferguson" userId="d4e141de-59d3-4362-b58c-ed2804aa0504" providerId="ADAL" clId="{EDD1D1E7-784A-9846-B5B5-C9272B94BBA3}" dt="2020-02-18T10:01:18.786" v="916"/>
        <pc:sldMkLst>
          <pc:docMk/>
          <pc:sldMk cId="394080930" sldId="519"/>
        </pc:sldMkLst>
        <pc:spChg chg="add del mod">
          <ac:chgData name="Donald Ferguson" userId="d4e141de-59d3-4362-b58c-ed2804aa0504" providerId="ADAL" clId="{EDD1D1E7-784A-9846-B5B5-C9272B94BBA3}" dt="2020-02-18T09:03:53.260" v="747" actId="478"/>
          <ac:spMkLst>
            <pc:docMk/>
            <pc:sldMk cId="394080930" sldId="519"/>
            <ac:spMk id="3" creationId="{38D5A93F-AA50-C549-99CA-169B7FFAC975}"/>
          </ac:spMkLst>
        </pc:spChg>
        <pc:spChg chg="add del mod">
          <ac:chgData name="Donald Ferguson" userId="d4e141de-59d3-4362-b58c-ed2804aa0504" providerId="ADAL" clId="{EDD1D1E7-784A-9846-B5B5-C9272B94BBA3}" dt="2020-02-18T09:35:55.214" v="869" actId="478"/>
          <ac:spMkLst>
            <pc:docMk/>
            <pc:sldMk cId="394080930" sldId="519"/>
            <ac:spMk id="5" creationId="{0564DCBA-B092-994B-A32B-E4534172FB83}"/>
          </ac:spMkLst>
        </pc:spChg>
        <pc:spChg chg="add del mod">
          <ac:chgData name="Donald Ferguson" userId="d4e141de-59d3-4362-b58c-ed2804aa0504" providerId="ADAL" clId="{EDD1D1E7-784A-9846-B5B5-C9272B94BBA3}" dt="2020-02-18T09:35:55.214" v="869" actId="478"/>
          <ac:spMkLst>
            <pc:docMk/>
            <pc:sldMk cId="394080930" sldId="519"/>
            <ac:spMk id="12" creationId="{3ADBF14C-F6D0-1541-BCE0-BF56208E0B05}"/>
          </ac:spMkLst>
        </pc:spChg>
        <pc:spChg chg="mod">
          <ac:chgData name="Donald Ferguson" userId="d4e141de-59d3-4362-b58c-ed2804aa0504" providerId="ADAL" clId="{EDD1D1E7-784A-9846-B5B5-C9272B94BBA3}" dt="2020-02-18T10:01:18.786" v="916"/>
          <ac:spMkLst>
            <pc:docMk/>
            <pc:sldMk cId="394080930" sldId="519"/>
            <ac:spMk id="17" creationId="{D97B8086-3540-BC40-B5E7-4C15C360292D}"/>
          </ac:spMkLst>
        </pc:spChg>
        <pc:spChg chg="mod">
          <ac:chgData name="Donald Ferguson" userId="d4e141de-59d3-4362-b58c-ed2804aa0504" providerId="ADAL" clId="{EDD1D1E7-784A-9846-B5B5-C9272B94BBA3}" dt="2020-02-18T09:04:29.905" v="763" actId="20577"/>
          <ac:spMkLst>
            <pc:docMk/>
            <pc:sldMk cId="394080930" sldId="519"/>
            <ac:spMk id="33794" creationId="{2D8A47D8-DB33-E34B-A433-FC79FD290EAE}"/>
          </ac:spMkLst>
        </pc:spChg>
        <pc:graphicFrameChg chg="add del mod modGraphic">
          <ac:chgData name="Donald Ferguson" userId="d4e141de-59d3-4362-b58c-ed2804aa0504" providerId="ADAL" clId="{EDD1D1E7-784A-9846-B5B5-C9272B94BBA3}" dt="2020-02-18T09:35:55.214" v="869" actId="478"/>
          <ac:graphicFrameMkLst>
            <pc:docMk/>
            <pc:sldMk cId="394080930" sldId="519"/>
            <ac:graphicFrameMk id="2" creationId="{3EF3022D-F84B-F34A-BBD7-4C759D1E3444}"/>
          </ac:graphicFrameMkLst>
        </pc:graphicFrameChg>
        <pc:graphicFrameChg chg="add del mod modGraphic">
          <ac:chgData name="Donald Ferguson" userId="d4e141de-59d3-4362-b58c-ed2804aa0504" providerId="ADAL" clId="{EDD1D1E7-784A-9846-B5B5-C9272B94BBA3}" dt="2020-02-18T09:35:55.214" v="869" actId="478"/>
          <ac:graphicFrameMkLst>
            <pc:docMk/>
            <pc:sldMk cId="394080930" sldId="519"/>
            <ac:graphicFrameMk id="4" creationId="{FA109392-E3F2-AA40-97E9-8DFB1E78B258}"/>
          </ac:graphicFrameMkLst>
        </pc:graphicFrameChg>
        <pc:picChg chg="add del mod">
          <ac:chgData name="Donald Ferguson" userId="d4e141de-59d3-4362-b58c-ed2804aa0504" providerId="ADAL" clId="{EDD1D1E7-784A-9846-B5B5-C9272B94BBA3}" dt="2020-02-18T10:00:01.690" v="905" actId="478"/>
          <ac:picMkLst>
            <pc:docMk/>
            <pc:sldMk cId="394080930" sldId="519"/>
            <ac:picMk id="6" creationId="{49B845E8-1DA4-AB44-94FA-6403C0986375}"/>
          </ac:picMkLst>
        </pc:picChg>
        <pc:picChg chg="add del mod">
          <ac:chgData name="Donald Ferguson" userId="d4e141de-59d3-4362-b58c-ed2804aa0504" providerId="ADAL" clId="{EDD1D1E7-784A-9846-B5B5-C9272B94BBA3}" dt="2020-02-18T09:39:19.387" v="891" actId="478"/>
          <ac:picMkLst>
            <pc:docMk/>
            <pc:sldMk cId="394080930" sldId="519"/>
            <ac:picMk id="8" creationId="{56D054CC-4A47-7946-B409-7E6A95189321}"/>
          </ac:picMkLst>
        </pc:picChg>
        <pc:picChg chg="add del mod">
          <ac:chgData name="Donald Ferguson" userId="d4e141de-59d3-4362-b58c-ed2804aa0504" providerId="ADAL" clId="{EDD1D1E7-784A-9846-B5B5-C9272B94BBA3}" dt="2020-02-18T09:59:52.159" v="901" actId="478"/>
          <ac:picMkLst>
            <pc:docMk/>
            <pc:sldMk cId="394080930" sldId="519"/>
            <ac:picMk id="9" creationId="{AC2A3055-8504-7541-8F72-7770D68BDF74}"/>
          </ac:picMkLst>
        </pc:picChg>
        <pc:picChg chg="add mod">
          <ac:chgData name="Donald Ferguson" userId="d4e141de-59d3-4362-b58c-ed2804aa0504" providerId="ADAL" clId="{EDD1D1E7-784A-9846-B5B5-C9272B94BBA3}" dt="2020-02-18T09:59:58.539" v="904" actId="1076"/>
          <ac:picMkLst>
            <pc:docMk/>
            <pc:sldMk cId="394080930" sldId="519"/>
            <ac:picMk id="11" creationId="{7777EA58-2988-424F-8F48-1DEFCAB2149A}"/>
          </ac:picMkLst>
        </pc:picChg>
        <pc:picChg chg="add mod">
          <ac:chgData name="Donald Ferguson" userId="d4e141de-59d3-4362-b58c-ed2804aa0504" providerId="ADAL" clId="{EDD1D1E7-784A-9846-B5B5-C9272B94BBA3}" dt="2020-02-18T10:00:33.898" v="908" actId="1076"/>
          <ac:picMkLst>
            <pc:docMk/>
            <pc:sldMk cId="394080930" sldId="519"/>
            <ac:picMk id="13" creationId="{5083A602-0098-D346-B434-137EF7DA3CF0}"/>
          </ac:picMkLst>
        </pc:picChg>
      </pc:sldChg>
      <pc:sldChg chg="del">
        <pc:chgData name="Donald Ferguson" userId="d4e141de-59d3-4362-b58c-ed2804aa0504" providerId="ADAL" clId="{EDD1D1E7-784A-9846-B5B5-C9272B94BBA3}" dt="2020-02-17T00:24:07.413" v="67" actId="2696"/>
        <pc:sldMkLst>
          <pc:docMk/>
          <pc:sldMk cId="3168674534" sldId="519"/>
        </pc:sldMkLst>
      </pc:sldChg>
      <pc:sldChg chg="del">
        <pc:chgData name="Donald Ferguson" userId="d4e141de-59d3-4362-b58c-ed2804aa0504" providerId="ADAL" clId="{EDD1D1E7-784A-9846-B5B5-C9272B94BBA3}" dt="2020-02-17T00:24:58.502" v="179" actId="2696"/>
        <pc:sldMkLst>
          <pc:docMk/>
          <pc:sldMk cId="1762955317" sldId="520"/>
        </pc:sldMkLst>
      </pc:sldChg>
      <pc:sldChg chg="addSp delSp modSp add del">
        <pc:chgData name="Donald Ferguson" userId="d4e141de-59d3-4362-b58c-ed2804aa0504" providerId="ADAL" clId="{EDD1D1E7-784A-9846-B5B5-C9272B94BBA3}" dt="2020-02-20T13:25:14.900" v="2928" actId="2696"/>
        <pc:sldMkLst>
          <pc:docMk/>
          <pc:sldMk cId="3062693811" sldId="520"/>
        </pc:sldMkLst>
        <pc:spChg chg="mod">
          <ac:chgData name="Donald Ferguson" userId="d4e141de-59d3-4362-b58c-ed2804aa0504" providerId="ADAL" clId="{EDD1D1E7-784A-9846-B5B5-C9272B94BBA3}" dt="2020-02-18T10:04:26.360" v="942" actId="5793"/>
          <ac:spMkLst>
            <pc:docMk/>
            <pc:sldMk cId="3062693811" sldId="520"/>
            <ac:spMk id="17" creationId="{D97B8086-3540-BC40-B5E7-4C15C360292D}"/>
          </ac:spMkLst>
        </pc:spChg>
        <pc:picChg chg="add mod">
          <ac:chgData name="Donald Ferguson" userId="d4e141de-59d3-4362-b58c-ed2804aa0504" providerId="ADAL" clId="{EDD1D1E7-784A-9846-B5B5-C9272B94BBA3}" dt="2020-02-18T10:03:39.726" v="924" actId="1076"/>
          <ac:picMkLst>
            <pc:docMk/>
            <pc:sldMk cId="3062693811" sldId="520"/>
            <ac:picMk id="2" creationId="{A1A96CFB-EB36-424B-85DE-BB352F10CB3A}"/>
          </ac:picMkLst>
        </pc:picChg>
        <pc:picChg chg="add mod">
          <ac:chgData name="Donald Ferguson" userId="d4e141de-59d3-4362-b58c-ed2804aa0504" providerId="ADAL" clId="{EDD1D1E7-784A-9846-B5B5-C9272B94BBA3}" dt="2020-02-18T10:09:23.782" v="944" actId="1076"/>
          <ac:picMkLst>
            <pc:docMk/>
            <pc:sldMk cId="3062693811" sldId="520"/>
            <ac:picMk id="3" creationId="{F3FDEB2C-1CE2-724B-A54A-D46CD68E53D5}"/>
          </ac:picMkLst>
        </pc:picChg>
        <pc:picChg chg="del mod">
          <ac:chgData name="Donald Ferguson" userId="d4e141de-59d3-4362-b58c-ed2804aa0504" providerId="ADAL" clId="{EDD1D1E7-784A-9846-B5B5-C9272B94BBA3}" dt="2020-02-18T10:03:21.864" v="920" actId="478"/>
          <ac:picMkLst>
            <pc:docMk/>
            <pc:sldMk cId="3062693811" sldId="520"/>
            <ac:picMk id="11" creationId="{7777EA58-2988-424F-8F48-1DEFCAB2149A}"/>
          </ac:picMkLst>
        </pc:picChg>
        <pc:picChg chg="del">
          <ac:chgData name="Donald Ferguson" userId="d4e141de-59d3-4362-b58c-ed2804aa0504" providerId="ADAL" clId="{EDD1D1E7-784A-9846-B5B5-C9272B94BBA3}" dt="2020-02-18T10:03:18.901" v="918" actId="478"/>
          <ac:picMkLst>
            <pc:docMk/>
            <pc:sldMk cId="3062693811" sldId="520"/>
            <ac:picMk id="13" creationId="{5083A602-0098-D346-B434-137EF7DA3CF0}"/>
          </ac:picMkLst>
        </pc:picChg>
      </pc:sldChg>
      <pc:sldChg chg="del">
        <pc:chgData name="Donald Ferguson" userId="d4e141de-59d3-4362-b58c-ed2804aa0504" providerId="ADAL" clId="{EDD1D1E7-784A-9846-B5B5-C9272B94BBA3}" dt="2020-02-17T00:24:27.526" v="120" actId="2696"/>
        <pc:sldMkLst>
          <pc:docMk/>
          <pc:sldMk cId="3828915723" sldId="521"/>
        </pc:sldMkLst>
      </pc:sldChg>
      <pc:sldChg chg="modSp add">
        <pc:chgData name="Donald Ferguson" userId="d4e141de-59d3-4362-b58c-ed2804aa0504" providerId="ADAL" clId="{EDD1D1E7-784A-9846-B5B5-C9272B94BBA3}" dt="2020-02-18T10:10:37.085" v="1013" actId="20577"/>
        <pc:sldMkLst>
          <pc:docMk/>
          <pc:sldMk cId="4114709707" sldId="521"/>
        </pc:sldMkLst>
        <pc:spChg chg="mod">
          <ac:chgData name="Donald Ferguson" userId="d4e141de-59d3-4362-b58c-ed2804aa0504" providerId="ADAL" clId="{EDD1D1E7-784A-9846-B5B5-C9272B94BBA3}" dt="2020-02-18T10:10:37.085" v="1013" actId="20577"/>
          <ac:spMkLst>
            <pc:docMk/>
            <pc:sldMk cId="4114709707" sldId="521"/>
            <ac:spMk id="17" creationId="{D97B8086-3540-BC40-B5E7-4C15C360292D}"/>
          </ac:spMkLst>
        </pc:spChg>
        <pc:picChg chg="mod">
          <ac:chgData name="Donald Ferguson" userId="d4e141de-59d3-4362-b58c-ed2804aa0504" providerId="ADAL" clId="{EDD1D1E7-784A-9846-B5B5-C9272B94BBA3}" dt="2020-02-18T10:09:51.605" v="946" actId="1076"/>
          <ac:picMkLst>
            <pc:docMk/>
            <pc:sldMk cId="4114709707" sldId="521"/>
            <ac:picMk id="3" creationId="{F3FDEB2C-1CE2-724B-A54A-D46CD68E53D5}"/>
          </ac:picMkLst>
        </pc:picChg>
      </pc:sldChg>
      <pc:sldChg chg="del">
        <pc:chgData name="Donald Ferguson" userId="d4e141de-59d3-4362-b58c-ed2804aa0504" providerId="ADAL" clId="{EDD1D1E7-784A-9846-B5B5-C9272B94BBA3}" dt="2020-02-17T00:24:27.536" v="121" actId="2696"/>
        <pc:sldMkLst>
          <pc:docMk/>
          <pc:sldMk cId="239200641" sldId="522"/>
        </pc:sldMkLst>
      </pc:sldChg>
      <pc:sldChg chg="addSp delSp modSp add">
        <pc:chgData name="Donald Ferguson" userId="d4e141de-59d3-4362-b58c-ed2804aa0504" providerId="ADAL" clId="{EDD1D1E7-784A-9846-B5B5-C9272B94BBA3}" dt="2020-02-20T13:29:05.200" v="2935" actId="167"/>
        <pc:sldMkLst>
          <pc:docMk/>
          <pc:sldMk cId="1733830609" sldId="522"/>
        </pc:sldMkLst>
        <pc:spChg chg="mod">
          <ac:chgData name="Donald Ferguson" userId="d4e141de-59d3-4362-b58c-ed2804aa0504" providerId="ADAL" clId="{EDD1D1E7-784A-9846-B5B5-C9272B94BBA3}" dt="2020-02-20T13:25:56.975" v="2930" actId="20577"/>
          <ac:spMkLst>
            <pc:docMk/>
            <pc:sldMk cId="1733830609" sldId="522"/>
            <ac:spMk id="17" creationId="{D97B8086-3540-BC40-B5E7-4C15C360292D}"/>
          </ac:spMkLst>
        </pc:spChg>
        <pc:picChg chg="add mod">
          <ac:chgData name="Donald Ferguson" userId="d4e141de-59d3-4362-b58c-ed2804aa0504" providerId="ADAL" clId="{EDD1D1E7-784A-9846-B5B5-C9272B94BBA3}" dt="2020-02-20T13:29:05.200" v="2935" actId="167"/>
          <ac:picMkLst>
            <pc:docMk/>
            <pc:sldMk cId="1733830609" sldId="522"/>
            <ac:picMk id="2" creationId="{92E2F5DE-E71D-0046-BBB4-3A678CF031EC}"/>
          </ac:picMkLst>
        </pc:picChg>
        <pc:picChg chg="del">
          <ac:chgData name="Donald Ferguson" userId="d4e141de-59d3-4362-b58c-ed2804aa0504" providerId="ADAL" clId="{EDD1D1E7-784A-9846-B5B5-C9272B94BBA3}" dt="2020-02-18T10:11:05.578" v="1016" actId="478"/>
          <ac:picMkLst>
            <pc:docMk/>
            <pc:sldMk cId="1733830609" sldId="522"/>
            <ac:picMk id="2" creationId="{A1A96CFB-EB36-424B-85DE-BB352F10CB3A}"/>
          </ac:picMkLst>
        </pc:picChg>
        <pc:picChg chg="del">
          <ac:chgData name="Donald Ferguson" userId="d4e141de-59d3-4362-b58c-ed2804aa0504" providerId="ADAL" clId="{EDD1D1E7-784A-9846-B5B5-C9272B94BBA3}" dt="2020-02-18T10:11:02.553" v="1015" actId="478"/>
          <ac:picMkLst>
            <pc:docMk/>
            <pc:sldMk cId="1733830609" sldId="522"/>
            <ac:picMk id="3" creationId="{F3FDEB2C-1CE2-724B-A54A-D46CD68E53D5}"/>
          </ac:picMkLst>
        </pc:picChg>
        <pc:picChg chg="add del mod">
          <ac:chgData name="Donald Ferguson" userId="d4e141de-59d3-4362-b58c-ed2804aa0504" providerId="ADAL" clId="{EDD1D1E7-784A-9846-B5B5-C9272B94BBA3}" dt="2020-02-18T10:37:14.049" v="1142" actId="478"/>
          <ac:picMkLst>
            <pc:docMk/>
            <pc:sldMk cId="1733830609" sldId="522"/>
            <ac:picMk id="4" creationId="{9DDAF8CA-E386-C54E-AB59-5371CEB5FB28}"/>
          </ac:picMkLst>
        </pc:picChg>
        <pc:picChg chg="add del mod">
          <ac:chgData name="Donald Ferguson" userId="d4e141de-59d3-4362-b58c-ed2804aa0504" providerId="ADAL" clId="{EDD1D1E7-784A-9846-B5B5-C9272B94BBA3}" dt="2020-02-20T13:25:59.359" v="2931" actId="478"/>
          <ac:picMkLst>
            <pc:docMk/>
            <pc:sldMk cId="1733830609" sldId="522"/>
            <ac:picMk id="5" creationId="{B1504521-E98F-5540-B683-6B718858BF38}"/>
          </ac:picMkLst>
        </pc:picChg>
        <pc:picChg chg="add del mod">
          <ac:chgData name="Donald Ferguson" userId="d4e141de-59d3-4362-b58c-ed2804aa0504" providerId="ADAL" clId="{EDD1D1E7-784A-9846-B5B5-C9272B94BBA3}" dt="2020-02-18T10:37:24.397" v="1147" actId="478"/>
          <ac:picMkLst>
            <pc:docMk/>
            <pc:sldMk cId="1733830609" sldId="522"/>
            <ac:picMk id="6" creationId="{F0041C4E-83BA-2D4B-A7C6-B69E559308F2}"/>
          </ac:picMkLst>
        </pc:picChg>
        <pc:picChg chg="add mod">
          <ac:chgData name="Donald Ferguson" userId="d4e141de-59d3-4362-b58c-ed2804aa0504" providerId="ADAL" clId="{EDD1D1E7-784A-9846-B5B5-C9272B94BBA3}" dt="2020-02-18T10:37:45.225" v="1151" actId="1076"/>
          <ac:picMkLst>
            <pc:docMk/>
            <pc:sldMk cId="1733830609" sldId="522"/>
            <ac:picMk id="8" creationId="{44AA12A5-2321-2C4C-80E4-55C68308942E}"/>
          </ac:picMkLst>
        </pc:picChg>
      </pc:sldChg>
      <pc:sldChg chg="addSp delSp modSp add">
        <pc:chgData name="Donald Ferguson" userId="d4e141de-59d3-4362-b58c-ed2804aa0504" providerId="ADAL" clId="{EDD1D1E7-784A-9846-B5B5-C9272B94BBA3}" dt="2020-02-18T10:45:31.648" v="1275" actId="20577"/>
        <pc:sldMkLst>
          <pc:docMk/>
          <pc:sldMk cId="672234085" sldId="523"/>
        </pc:sldMkLst>
        <pc:spChg chg="mod">
          <ac:chgData name="Donald Ferguson" userId="d4e141de-59d3-4362-b58c-ed2804aa0504" providerId="ADAL" clId="{EDD1D1E7-784A-9846-B5B5-C9272B94BBA3}" dt="2020-02-18T10:45:31.648" v="1275" actId="20577"/>
          <ac:spMkLst>
            <pc:docMk/>
            <pc:sldMk cId="672234085" sldId="523"/>
            <ac:spMk id="17" creationId="{D97B8086-3540-BC40-B5E7-4C15C360292D}"/>
          </ac:spMkLst>
        </pc:spChg>
        <pc:picChg chg="add del mod">
          <ac:chgData name="Donald Ferguson" userId="d4e141de-59d3-4362-b58c-ed2804aa0504" providerId="ADAL" clId="{EDD1D1E7-784A-9846-B5B5-C9272B94BBA3}" dt="2020-02-18T10:39:08.557" v="1156" actId="478"/>
          <ac:picMkLst>
            <pc:docMk/>
            <pc:sldMk cId="672234085" sldId="523"/>
            <ac:picMk id="2" creationId="{A94C4A77-6482-EF4D-8526-2D1630294BCC}"/>
          </ac:picMkLst>
        </pc:picChg>
        <pc:picChg chg="add mod">
          <ac:chgData name="Donald Ferguson" userId="d4e141de-59d3-4362-b58c-ed2804aa0504" providerId="ADAL" clId="{EDD1D1E7-784A-9846-B5B5-C9272B94BBA3}" dt="2020-02-18T10:43:29.960" v="1249" actId="1076"/>
          <ac:picMkLst>
            <pc:docMk/>
            <pc:sldMk cId="672234085" sldId="523"/>
            <ac:picMk id="3" creationId="{EA85365A-66BB-3B42-99B0-3FCE1AE6A651}"/>
          </ac:picMkLst>
        </pc:picChg>
        <pc:picChg chg="del">
          <ac:chgData name="Donald Ferguson" userId="d4e141de-59d3-4362-b58c-ed2804aa0504" providerId="ADAL" clId="{EDD1D1E7-784A-9846-B5B5-C9272B94BBA3}" dt="2020-02-18T10:16:40.715" v="1046" actId="478"/>
          <ac:picMkLst>
            <pc:docMk/>
            <pc:sldMk cId="672234085" sldId="523"/>
            <ac:picMk id="4" creationId="{9DDAF8CA-E386-C54E-AB59-5371CEB5FB28}"/>
          </ac:picMkLst>
        </pc:picChg>
        <pc:picChg chg="del">
          <ac:chgData name="Donald Ferguson" userId="d4e141de-59d3-4362-b58c-ed2804aa0504" providerId="ADAL" clId="{EDD1D1E7-784A-9846-B5B5-C9272B94BBA3}" dt="2020-02-18T10:17:01.122" v="1050" actId="478"/>
          <ac:picMkLst>
            <pc:docMk/>
            <pc:sldMk cId="672234085" sldId="523"/>
            <ac:picMk id="5" creationId="{B1504521-E98F-5540-B683-6B718858BF38}"/>
          </ac:picMkLst>
        </pc:picChg>
        <pc:picChg chg="add mod">
          <ac:chgData name="Donald Ferguson" userId="d4e141de-59d3-4362-b58c-ed2804aa0504" providerId="ADAL" clId="{EDD1D1E7-784A-9846-B5B5-C9272B94BBA3}" dt="2020-02-18T10:41:50.922" v="1164" actId="1076"/>
          <ac:picMkLst>
            <pc:docMk/>
            <pc:sldMk cId="672234085" sldId="523"/>
            <ac:picMk id="6" creationId="{3575C95D-45AE-9B47-AB6A-C1B222B223A6}"/>
          </ac:picMkLst>
        </pc:picChg>
        <pc:picChg chg="add mod">
          <ac:chgData name="Donald Ferguson" userId="d4e141de-59d3-4362-b58c-ed2804aa0504" providerId="ADAL" clId="{EDD1D1E7-784A-9846-B5B5-C9272B94BBA3}" dt="2020-02-18T10:44:21.721" v="1254" actId="1076"/>
          <ac:picMkLst>
            <pc:docMk/>
            <pc:sldMk cId="672234085" sldId="523"/>
            <ac:picMk id="8" creationId="{685CD887-6EB2-3D4E-BDD2-7FAB12A84F78}"/>
          </ac:picMkLst>
        </pc:picChg>
      </pc:sldChg>
      <pc:sldChg chg="del">
        <pc:chgData name="Donald Ferguson" userId="d4e141de-59d3-4362-b58c-ed2804aa0504" providerId="ADAL" clId="{EDD1D1E7-784A-9846-B5B5-C9272B94BBA3}" dt="2020-02-17T00:24:27.592" v="126" actId="2696"/>
        <pc:sldMkLst>
          <pc:docMk/>
          <pc:sldMk cId="906588128" sldId="523"/>
        </pc:sldMkLst>
      </pc:sldChg>
      <pc:sldChg chg="del">
        <pc:chgData name="Donald Ferguson" userId="d4e141de-59d3-4362-b58c-ed2804aa0504" providerId="ADAL" clId="{EDD1D1E7-784A-9846-B5B5-C9272B94BBA3}" dt="2020-02-17T00:24:26.768" v="69" actId="2696"/>
        <pc:sldMkLst>
          <pc:docMk/>
          <pc:sldMk cId="1056211239" sldId="524"/>
        </pc:sldMkLst>
      </pc:sldChg>
      <pc:sldChg chg="addSp delSp modSp add del">
        <pc:chgData name="Donald Ferguson" userId="d4e141de-59d3-4362-b58c-ed2804aa0504" providerId="ADAL" clId="{EDD1D1E7-784A-9846-B5B5-C9272B94BBA3}" dt="2020-02-18T11:31:55.545" v="2054" actId="2696"/>
        <pc:sldMkLst>
          <pc:docMk/>
          <pc:sldMk cId="3766982308" sldId="524"/>
        </pc:sldMkLst>
        <pc:spChg chg="add mod">
          <ac:chgData name="Donald Ferguson" userId="d4e141de-59d3-4362-b58c-ed2804aa0504" providerId="ADAL" clId="{EDD1D1E7-784A-9846-B5B5-C9272B94BBA3}" dt="2020-02-18T10:46:04.051" v="1279" actId="14100"/>
          <ac:spMkLst>
            <pc:docMk/>
            <pc:sldMk cId="3766982308" sldId="524"/>
            <ac:spMk id="4" creationId="{D1683397-E0FB-6445-8B6A-F812DDE405DF}"/>
          </ac:spMkLst>
        </pc:spChg>
        <pc:spChg chg="del">
          <ac:chgData name="Donald Ferguson" userId="d4e141de-59d3-4362-b58c-ed2804aa0504" providerId="ADAL" clId="{EDD1D1E7-784A-9846-B5B5-C9272B94BBA3}" dt="2020-02-18T10:45:57.905" v="1277" actId="478"/>
          <ac:spMkLst>
            <pc:docMk/>
            <pc:sldMk cId="3766982308" sldId="524"/>
            <ac:spMk id="17" creationId="{D97B8086-3540-BC40-B5E7-4C15C360292D}"/>
          </ac:spMkLst>
        </pc:spChg>
        <pc:picChg chg="del">
          <ac:chgData name="Donald Ferguson" userId="d4e141de-59d3-4362-b58c-ed2804aa0504" providerId="ADAL" clId="{EDD1D1E7-784A-9846-B5B5-C9272B94BBA3}" dt="2020-02-18T10:45:57.905" v="1277" actId="478"/>
          <ac:picMkLst>
            <pc:docMk/>
            <pc:sldMk cId="3766982308" sldId="524"/>
            <ac:picMk id="3" creationId="{EA85365A-66BB-3B42-99B0-3FCE1AE6A651}"/>
          </ac:picMkLst>
        </pc:picChg>
        <pc:picChg chg="del">
          <ac:chgData name="Donald Ferguson" userId="d4e141de-59d3-4362-b58c-ed2804aa0504" providerId="ADAL" clId="{EDD1D1E7-784A-9846-B5B5-C9272B94BBA3}" dt="2020-02-18T10:45:57.905" v="1277" actId="478"/>
          <ac:picMkLst>
            <pc:docMk/>
            <pc:sldMk cId="3766982308" sldId="524"/>
            <ac:picMk id="6" creationId="{3575C95D-45AE-9B47-AB6A-C1B222B223A6}"/>
          </ac:picMkLst>
        </pc:picChg>
        <pc:picChg chg="del">
          <ac:chgData name="Donald Ferguson" userId="d4e141de-59d3-4362-b58c-ed2804aa0504" providerId="ADAL" clId="{EDD1D1E7-784A-9846-B5B5-C9272B94BBA3}" dt="2020-02-18T10:45:57.905" v="1277" actId="478"/>
          <ac:picMkLst>
            <pc:docMk/>
            <pc:sldMk cId="3766982308" sldId="524"/>
            <ac:picMk id="8" creationId="{685CD887-6EB2-3D4E-BDD2-7FAB12A84F78}"/>
          </ac:picMkLst>
        </pc:picChg>
      </pc:sldChg>
      <pc:sldChg chg="del">
        <pc:chgData name="Donald Ferguson" userId="d4e141de-59d3-4362-b58c-ed2804aa0504" providerId="ADAL" clId="{EDD1D1E7-784A-9846-B5B5-C9272B94BBA3}" dt="2020-02-17T00:24:26.713" v="68" actId="2696"/>
        <pc:sldMkLst>
          <pc:docMk/>
          <pc:sldMk cId="102447887" sldId="525"/>
        </pc:sldMkLst>
      </pc:sldChg>
      <pc:sldChg chg="addSp delSp modSp add">
        <pc:chgData name="Donald Ferguson" userId="d4e141de-59d3-4362-b58c-ed2804aa0504" providerId="ADAL" clId="{EDD1D1E7-784A-9846-B5B5-C9272B94BBA3}" dt="2020-02-20T13:30:15.099" v="2968" actId="20577"/>
        <pc:sldMkLst>
          <pc:docMk/>
          <pc:sldMk cId="3141630221" sldId="525"/>
        </pc:sldMkLst>
        <pc:spChg chg="add del mod">
          <ac:chgData name="Donald Ferguson" userId="d4e141de-59d3-4362-b58c-ed2804aa0504" providerId="ADAL" clId="{EDD1D1E7-784A-9846-B5B5-C9272B94BBA3}" dt="2020-02-20T13:30:15.099" v="2968" actId="20577"/>
          <ac:spMkLst>
            <pc:docMk/>
            <pc:sldMk cId="3141630221" sldId="525"/>
            <ac:spMk id="2" creationId="{AA9CBB14-A2A4-5B4A-92D5-CFC4974E9B6E}"/>
          </ac:spMkLst>
        </pc:spChg>
        <pc:spChg chg="add del">
          <ac:chgData name="Donald Ferguson" userId="d4e141de-59d3-4362-b58c-ed2804aa0504" providerId="ADAL" clId="{EDD1D1E7-784A-9846-B5B5-C9272B94BBA3}" dt="2020-02-18T10:54:09.949" v="1409"/>
          <ac:spMkLst>
            <pc:docMk/>
            <pc:sldMk cId="3141630221" sldId="525"/>
            <ac:spMk id="4" creationId="{075492DC-569A-3E47-8B45-436E0636F9A1}"/>
          </ac:spMkLst>
        </pc:spChg>
        <pc:spChg chg="add del">
          <ac:chgData name="Donald Ferguson" userId="d4e141de-59d3-4362-b58c-ed2804aa0504" providerId="ADAL" clId="{EDD1D1E7-784A-9846-B5B5-C9272B94BBA3}" dt="2020-02-18T10:54:14.101" v="1412" actId="478"/>
          <ac:spMkLst>
            <pc:docMk/>
            <pc:sldMk cId="3141630221" sldId="525"/>
            <ac:spMk id="5" creationId="{03B973CC-A8C7-AD49-80B3-54E6A5B3CBD3}"/>
          </ac:spMkLst>
        </pc:spChg>
      </pc:sldChg>
      <pc:sldChg chg="add del">
        <pc:chgData name="Donald Ferguson" userId="d4e141de-59d3-4362-b58c-ed2804aa0504" providerId="ADAL" clId="{EDD1D1E7-784A-9846-B5B5-C9272B94BBA3}" dt="2020-02-18T10:48:21.822" v="1281"/>
        <pc:sldMkLst>
          <pc:docMk/>
          <pc:sldMk cId="3375560498" sldId="525"/>
        </pc:sldMkLst>
      </pc:sldChg>
      <pc:sldChg chg="addSp delSp modSp add ord">
        <pc:chgData name="Donald Ferguson" userId="d4e141de-59d3-4362-b58c-ed2804aa0504" providerId="ADAL" clId="{EDD1D1E7-784A-9846-B5B5-C9272B94BBA3}" dt="2020-02-19T16:00:25.231" v="2730"/>
        <pc:sldMkLst>
          <pc:docMk/>
          <pc:sldMk cId="1449999951" sldId="526"/>
        </pc:sldMkLst>
        <pc:spChg chg="add mod">
          <ac:chgData name="Donald Ferguson" userId="d4e141de-59d3-4362-b58c-ed2804aa0504" providerId="ADAL" clId="{EDD1D1E7-784A-9846-B5B5-C9272B94BBA3}" dt="2020-02-18T11:31:01.952" v="2013" actId="20577"/>
          <ac:spMkLst>
            <pc:docMk/>
            <pc:sldMk cId="1449999951" sldId="526"/>
            <ac:spMk id="2" creationId="{F4184400-B333-4A42-A4E0-21E5103D2978}"/>
          </ac:spMkLst>
        </pc:spChg>
        <pc:spChg chg="del">
          <ac:chgData name="Donald Ferguson" userId="d4e141de-59d3-4362-b58c-ed2804aa0504" providerId="ADAL" clId="{EDD1D1E7-784A-9846-B5B5-C9272B94BBA3}" dt="2020-02-19T15:50:19.985" v="2193" actId="478"/>
          <ac:spMkLst>
            <pc:docMk/>
            <pc:sldMk cId="1449999951" sldId="526"/>
            <ac:spMk id="8" creationId="{F916AC9F-F769-FB41-86FF-33E484CDD425}"/>
          </ac:spMkLst>
        </pc:spChg>
        <pc:spChg chg="add">
          <ac:chgData name="Donald Ferguson" userId="d4e141de-59d3-4362-b58c-ed2804aa0504" providerId="ADAL" clId="{EDD1D1E7-784A-9846-B5B5-C9272B94BBA3}" dt="2020-02-19T15:50:21.063" v="2194"/>
          <ac:spMkLst>
            <pc:docMk/>
            <pc:sldMk cId="1449999951" sldId="526"/>
            <ac:spMk id="9" creationId="{2885B99B-148C-2946-B55A-CB96CF1CED1C}"/>
          </ac:spMkLst>
        </pc:spChg>
        <pc:picChg chg="add del mod">
          <ac:chgData name="Donald Ferguson" userId="d4e141de-59d3-4362-b58c-ed2804aa0504" providerId="ADAL" clId="{EDD1D1E7-784A-9846-B5B5-C9272B94BBA3}" dt="2020-02-18T11:30:14.367" v="1998" actId="478"/>
          <ac:picMkLst>
            <pc:docMk/>
            <pc:sldMk cId="1449999951" sldId="526"/>
            <ac:picMk id="25601" creationId="{DCA0F86A-02D5-F844-8AE2-43F9728A3C8F}"/>
          </ac:picMkLst>
        </pc:picChg>
      </pc:sldChg>
      <pc:sldChg chg="del">
        <pc:chgData name="Donald Ferguson" userId="d4e141de-59d3-4362-b58c-ed2804aa0504" providerId="ADAL" clId="{EDD1D1E7-784A-9846-B5B5-C9272B94BBA3}" dt="2020-02-17T00:24:27.969" v="174" actId="2696"/>
        <pc:sldMkLst>
          <pc:docMk/>
          <pc:sldMk cId="2770242004" sldId="526"/>
        </pc:sldMkLst>
      </pc:sldChg>
      <pc:sldChg chg="del">
        <pc:chgData name="Donald Ferguson" userId="d4e141de-59d3-4362-b58c-ed2804aa0504" providerId="ADAL" clId="{EDD1D1E7-784A-9846-B5B5-C9272B94BBA3}" dt="2020-02-17T00:24:28.006" v="175" actId="2696"/>
        <pc:sldMkLst>
          <pc:docMk/>
          <pc:sldMk cId="1588632664" sldId="527"/>
        </pc:sldMkLst>
      </pc:sldChg>
      <pc:sldChg chg="modSp add">
        <pc:chgData name="Donald Ferguson" userId="d4e141de-59d3-4362-b58c-ed2804aa0504" providerId="ADAL" clId="{EDD1D1E7-784A-9846-B5B5-C9272B94BBA3}" dt="2020-02-18T11:31:51.994" v="2053" actId="20577"/>
        <pc:sldMkLst>
          <pc:docMk/>
          <pc:sldMk cId="3814181166" sldId="527"/>
        </pc:sldMkLst>
        <pc:spChg chg="mod">
          <ac:chgData name="Donald Ferguson" userId="d4e141de-59d3-4362-b58c-ed2804aa0504" providerId="ADAL" clId="{EDD1D1E7-784A-9846-B5B5-C9272B94BBA3}" dt="2020-02-18T11:31:51.994" v="2053" actId="20577"/>
          <ac:spMkLst>
            <pc:docMk/>
            <pc:sldMk cId="3814181166" sldId="527"/>
            <ac:spMk id="2" creationId="{F4184400-B333-4A42-A4E0-21E5103D2978}"/>
          </ac:spMkLst>
        </pc:spChg>
      </pc:sldChg>
      <pc:sldChg chg="add del">
        <pc:chgData name="Donald Ferguson" userId="d4e141de-59d3-4362-b58c-ed2804aa0504" providerId="ADAL" clId="{EDD1D1E7-784A-9846-B5B5-C9272B94BBA3}" dt="2020-02-18T11:42:03.370" v="2056"/>
        <pc:sldMkLst>
          <pc:docMk/>
          <pc:sldMk cId="477417563" sldId="528"/>
        </pc:sldMkLst>
      </pc:sldChg>
      <pc:sldChg chg="addSp delSp modSp add">
        <pc:chgData name="Donald Ferguson" userId="d4e141de-59d3-4362-b58c-ed2804aa0504" providerId="ADAL" clId="{EDD1D1E7-784A-9846-B5B5-C9272B94BBA3}" dt="2020-02-18T11:46:21.105" v="2117" actId="14100"/>
        <pc:sldMkLst>
          <pc:docMk/>
          <pc:sldMk cId="1087062349" sldId="528"/>
        </pc:sldMkLst>
        <pc:spChg chg="add del mod">
          <ac:chgData name="Donald Ferguson" userId="d4e141de-59d3-4362-b58c-ed2804aa0504" providerId="ADAL" clId="{EDD1D1E7-784A-9846-B5B5-C9272B94BBA3}" dt="2020-02-18T11:42:12.218" v="2059" actId="478"/>
          <ac:spMkLst>
            <pc:docMk/>
            <pc:sldMk cId="1087062349" sldId="528"/>
            <ac:spMk id="3" creationId="{59786E98-6D0C-4048-87E5-61AC21EAF4F0}"/>
          </ac:spMkLst>
        </pc:spChg>
        <pc:spChg chg="add mod">
          <ac:chgData name="Donald Ferguson" userId="d4e141de-59d3-4362-b58c-ed2804aa0504" providerId="ADAL" clId="{EDD1D1E7-784A-9846-B5B5-C9272B94BBA3}" dt="2020-02-18T11:46:21.105" v="2117" actId="14100"/>
          <ac:spMkLst>
            <pc:docMk/>
            <pc:sldMk cId="1087062349" sldId="528"/>
            <ac:spMk id="5" creationId="{189F6B37-0FDB-6748-9FA3-F71630799038}"/>
          </ac:spMkLst>
        </pc:spChg>
        <pc:spChg chg="del">
          <ac:chgData name="Donald Ferguson" userId="d4e141de-59d3-4362-b58c-ed2804aa0504" providerId="ADAL" clId="{EDD1D1E7-784A-9846-B5B5-C9272B94BBA3}" dt="2020-02-18T11:42:09.076" v="2058" actId="478"/>
          <ac:spMkLst>
            <pc:docMk/>
            <pc:sldMk cId="1087062349" sldId="528"/>
            <ac:spMk id="17" creationId="{D97B8086-3540-BC40-B5E7-4C15C360292D}"/>
          </ac:spMkLst>
        </pc:spChg>
        <pc:spChg chg="mod">
          <ac:chgData name="Donald Ferguson" userId="d4e141de-59d3-4362-b58c-ed2804aa0504" providerId="ADAL" clId="{EDD1D1E7-784A-9846-B5B5-C9272B94BBA3}" dt="2020-02-18T11:43:05.009" v="2096" actId="20577"/>
          <ac:spMkLst>
            <pc:docMk/>
            <pc:sldMk cId="1087062349" sldId="528"/>
            <ac:spMk id="33794" creationId="{2D8A47D8-DB33-E34B-A433-FC79FD290EAE}"/>
          </ac:spMkLst>
        </pc:spChg>
        <pc:picChg chg="add mod">
          <ac:chgData name="Donald Ferguson" userId="d4e141de-59d3-4362-b58c-ed2804aa0504" providerId="ADAL" clId="{EDD1D1E7-784A-9846-B5B5-C9272B94BBA3}" dt="2020-02-18T11:42:55.039" v="2065" actId="1076"/>
          <ac:picMkLst>
            <pc:docMk/>
            <pc:sldMk cId="1087062349" sldId="528"/>
            <ac:picMk id="4" creationId="{5A2CB9C4-AB03-7E4E-9F5E-697205EC13BF}"/>
          </ac:picMkLst>
        </pc:picChg>
      </pc:sldChg>
      <pc:sldChg chg="del">
        <pc:chgData name="Donald Ferguson" userId="d4e141de-59d3-4362-b58c-ed2804aa0504" providerId="ADAL" clId="{EDD1D1E7-784A-9846-B5B5-C9272B94BBA3}" dt="2020-02-17T00:24:27.830" v="152" actId="2696"/>
        <pc:sldMkLst>
          <pc:docMk/>
          <pc:sldMk cId="1562588123" sldId="528"/>
        </pc:sldMkLst>
      </pc:sldChg>
      <pc:sldChg chg="del">
        <pc:chgData name="Donald Ferguson" userId="d4e141de-59d3-4362-b58c-ed2804aa0504" providerId="ADAL" clId="{EDD1D1E7-784A-9846-B5B5-C9272B94BBA3}" dt="2020-02-17T00:24:27.841" v="153" actId="2696"/>
        <pc:sldMkLst>
          <pc:docMk/>
          <pc:sldMk cId="79805489" sldId="529"/>
        </pc:sldMkLst>
      </pc:sldChg>
      <pc:sldChg chg="addSp delSp modSp add">
        <pc:chgData name="Donald Ferguson" userId="d4e141de-59d3-4362-b58c-ed2804aa0504" providerId="ADAL" clId="{EDD1D1E7-784A-9846-B5B5-C9272B94BBA3}" dt="2020-02-18T11:46:28.823" v="2119" actId="1076"/>
        <pc:sldMkLst>
          <pc:docMk/>
          <pc:sldMk cId="1994498602" sldId="529"/>
        </pc:sldMkLst>
        <pc:spChg chg="add del mod">
          <ac:chgData name="Donald Ferguson" userId="d4e141de-59d3-4362-b58c-ed2804aa0504" providerId="ADAL" clId="{EDD1D1E7-784A-9846-B5B5-C9272B94BBA3}" dt="2020-02-18T11:42:20.169" v="2062" actId="478"/>
          <ac:spMkLst>
            <pc:docMk/>
            <pc:sldMk cId="1994498602" sldId="529"/>
            <ac:spMk id="3" creationId="{7DF6C7D4-A9E1-314C-B8F1-E7889C89C141}"/>
          </ac:spMkLst>
        </pc:spChg>
        <pc:spChg chg="add mod">
          <ac:chgData name="Donald Ferguson" userId="d4e141de-59d3-4362-b58c-ed2804aa0504" providerId="ADAL" clId="{EDD1D1E7-784A-9846-B5B5-C9272B94BBA3}" dt="2020-02-18T11:46:28.823" v="2119" actId="1076"/>
          <ac:spMkLst>
            <pc:docMk/>
            <pc:sldMk cId="1994498602" sldId="529"/>
            <ac:spMk id="11" creationId="{8EF8219B-349C-3541-BFA1-1B6F6D0AFE77}"/>
          </ac:spMkLst>
        </pc:spChg>
        <pc:spChg chg="del">
          <ac:chgData name="Donald Ferguson" userId="d4e141de-59d3-4362-b58c-ed2804aa0504" providerId="ADAL" clId="{EDD1D1E7-784A-9846-B5B5-C9272B94BBA3}" dt="2020-02-18T11:42:16.400" v="2061" actId="478"/>
          <ac:spMkLst>
            <pc:docMk/>
            <pc:sldMk cId="1994498602" sldId="529"/>
            <ac:spMk id="17" creationId="{D97B8086-3540-BC40-B5E7-4C15C360292D}"/>
          </ac:spMkLst>
        </pc:spChg>
        <pc:spChg chg="mod">
          <ac:chgData name="Donald Ferguson" userId="d4e141de-59d3-4362-b58c-ed2804aa0504" providerId="ADAL" clId="{EDD1D1E7-784A-9846-B5B5-C9272B94BBA3}" dt="2020-02-18T11:43:31.587" v="2107" actId="20577"/>
          <ac:spMkLst>
            <pc:docMk/>
            <pc:sldMk cId="1994498602" sldId="529"/>
            <ac:spMk id="33794" creationId="{2D8A47D8-DB33-E34B-A433-FC79FD290EAE}"/>
          </ac:spMkLst>
        </pc:spChg>
        <pc:picChg chg="add mod">
          <ac:chgData name="Donald Ferguson" userId="d4e141de-59d3-4362-b58c-ed2804aa0504" providerId="ADAL" clId="{EDD1D1E7-784A-9846-B5B5-C9272B94BBA3}" dt="2020-02-18T11:44:08.389" v="2114" actId="1076"/>
          <ac:picMkLst>
            <pc:docMk/>
            <pc:sldMk cId="1994498602" sldId="529"/>
            <ac:picMk id="4" creationId="{CC37DBAF-60BF-8749-BC22-DDDD7B172D8F}"/>
          </ac:picMkLst>
        </pc:picChg>
      </pc:sldChg>
      <pc:sldChg chg="modSp add">
        <pc:chgData name="Donald Ferguson" userId="d4e141de-59d3-4362-b58c-ed2804aa0504" providerId="ADAL" clId="{EDD1D1E7-784A-9846-B5B5-C9272B94BBA3}" dt="2020-02-19T15:15:08.417" v="2168" actId="20577"/>
        <pc:sldMkLst>
          <pc:docMk/>
          <pc:sldMk cId="1207256146" sldId="530"/>
        </pc:sldMkLst>
        <pc:spChg chg="mod">
          <ac:chgData name="Donald Ferguson" userId="d4e141de-59d3-4362-b58c-ed2804aa0504" providerId="ADAL" clId="{EDD1D1E7-784A-9846-B5B5-C9272B94BBA3}" dt="2020-02-19T15:15:08.417" v="2168" actId="20577"/>
          <ac:spMkLst>
            <pc:docMk/>
            <pc:sldMk cId="1207256146" sldId="530"/>
            <ac:spMk id="25604" creationId="{6B11FA86-85D9-424A-848A-872F44A244EB}"/>
          </ac:spMkLst>
        </pc:spChg>
      </pc:sldChg>
      <pc:sldChg chg="del">
        <pc:chgData name="Donald Ferguson" userId="d4e141de-59d3-4362-b58c-ed2804aa0504" providerId="ADAL" clId="{EDD1D1E7-784A-9846-B5B5-C9272B94BBA3}" dt="2020-02-17T00:24:27.851" v="154" actId="2696"/>
        <pc:sldMkLst>
          <pc:docMk/>
          <pc:sldMk cId="2556757676" sldId="530"/>
        </pc:sldMkLst>
      </pc:sldChg>
      <pc:sldChg chg="add del">
        <pc:chgData name="Donald Ferguson" userId="d4e141de-59d3-4362-b58c-ed2804aa0504" providerId="ADAL" clId="{EDD1D1E7-784A-9846-B5B5-C9272B94BBA3}" dt="2020-02-20T16:04:48.993" v="3637" actId="2696"/>
        <pc:sldMkLst>
          <pc:docMk/>
          <pc:sldMk cId="1222554447" sldId="531"/>
        </pc:sldMkLst>
      </pc:sldChg>
      <pc:sldChg chg="del">
        <pc:chgData name="Donald Ferguson" userId="d4e141de-59d3-4362-b58c-ed2804aa0504" providerId="ADAL" clId="{EDD1D1E7-784A-9846-B5B5-C9272B94BBA3}" dt="2020-02-17T00:24:27.855" v="155" actId="2696"/>
        <pc:sldMkLst>
          <pc:docMk/>
          <pc:sldMk cId="3505609767" sldId="531"/>
        </pc:sldMkLst>
      </pc:sldChg>
      <pc:sldChg chg="del">
        <pc:chgData name="Donald Ferguson" userId="d4e141de-59d3-4362-b58c-ed2804aa0504" providerId="ADAL" clId="{EDD1D1E7-784A-9846-B5B5-C9272B94BBA3}" dt="2020-02-17T00:24:27.881" v="158" actId="2696"/>
        <pc:sldMkLst>
          <pc:docMk/>
          <pc:sldMk cId="1991738153" sldId="532"/>
        </pc:sldMkLst>
      </pc:sldChg>
      <pc:sldChg chg="modSp add">
        <pc:chgData name="Donald Ferguson" userId="d4e141de-59d3-4362-b58c-ed2804aa0504" providerId="ADAL" clId="{EDD1D1E7-784A-9846-B5B5-C9272B94BBA3}" dt="2020-02-20T21:31:45.144" v="4057" actId="207"/>
        <pc:sldMkLst>
          <pc:docMk/>
          <pc:sldMk cId="2927984795" sldId="532"/>
        </pc:sldMkLst>
        <pc:spChg chg="mod">
          <ac:chgData name="Donald Ferguson" userId="d4e141de-59d3-4362-b58c-ed2804aa0504" providerId="ADAL" clId="{EDD1D1E7-784A-9846-B5B5-C9272B94BBA3}" dt="2020-02-20T21:31:45.144" v="4057" actId="207"/>
          <ac:spMkLst>
            <pc:docMk/>
            <pc:sldMk cId="2927984795" sldId="532"/>
            <ac:spMk id="21507" creationId="{00000000-0000-0000-0000-000000000000}"/>
          </ac:spMkLst>
        </pc:spChg>
      </pc:sldChg>
      <pc:sldChg chg="add">
        <pc:chgData name="Donald Ferguson" userId="d4e141de-59d3-4362-b58c-ed2804aa0504" providerId="ADAL" clId="{EDD1D1E7-784A-9846-B5B5-C9272B94BBA3}" dt="2020-02-19T15:38:44.730" v="2171"/>
        <pc:sldMkLst>
          <pc:docMk/>
          <pc:sldMk cId="490157493" sldId="533"/>
        </pc:sldMkLst>
      </pc:sldChg>
      <pc:sldChg chg="del">
        <pc:chgData name="Donald Ferguson" userId="d4e141de-59d3-4362-b58c-ed2804aa0504" providerId="ADAL" clId="{EDD1D1E7-784A-9846-B5B5-C9272B94BBA3}" dt="2020-02-17T00:24:27.884" v="159" actId="2696"/>
        <pc:sldMkLst>
          <pc:docMk/>
          <pc:sldMk cId="1656015818" sldId="533"/>
        </pc:sldMkLst>
      </pc:sldChg>
      <pc:sldChg chg="modSp add">
        <pc:chgData name="Donald Ferguson" userId="d4e141de-59d3-4362-b58c-ed2804aa0504" providerId="ADAL" clId="{EDD1D1E7-784A-9846-B5B5-C9272B94BBA3}" dt="2020-02-20T21:34:27.173" v="4198" actId="1076"/>
        <pc:sldMkLst>
          <pc:docMk/>
          <pc:sldMk cId="625284010" sldId="534"/>
        </pc:sldMkLst>
        <pc:spChg chg="mod">
          <ac:chgData name="Donald Ferguson" userId="d4e141de-59d3-4362-b58c-ed2804aa0504" providerId="ADAL" clId="{EDD1D1E7-784A-9846-B5B5-C9272B94BBA3}" dt="2020-02-20T21:34:25.215" v="4197" actId="1076"/>
          <ac:spMkLst>
            <pc:docMk/>
            <pc:sldMk cId="625284010" sldId="534"/>
            <ac:spMk id="23555" creationId="{00000000-0000-0000-0000-000000000000}"/>
          </ac:spMkLst>
        </pc:spChg>
        <pc:picChg chg="mod">
          <ac:chgData name="Donald Ferguson" userId="d4e141de-59d3-4362-b58c-ed2804aa0504" providerId="ADAL" clId="{EDD1D1E7-784A-9846-B5B5-C9272B94BBA3}" dt="2020-02-20T21:34:27.173" v="4198" actId="1076"/>
          <ac:picMkLst>
            <pc:docMk/>
            <pc:sldMk cId="625284010" sldId="534"/>
            <ac:picMk id="23556" creationId="{00000000-0000-0000-0000-000000000000}"/>
          </ac:picMkLst>
        </pc:picChg>
      </pc:sldChg>
      <pc:sldChg chg="del">
        <pc:chgData name="Donald Ferguson" userId="d4e141de-59d3-4362-b58c-ed2804aa0504" providerId="ADAL" clId="{EDD1D1E7-784A-9846-B5B5-C9272B94BBA3}" dt="2020-02-17T00:24:27.741" v="147" actId="2696"/>
        <pc:sldMkLst>
          <pc:docMk/>
          <pc:sldMk cId="1473841037" sldId="534"/>
        </pc:sldMkLst>
      </pc:sldChg>
      <pc:sldChg chg="del">
        <pc:chgData name="Donald Ferguson" userId="d4e141de-59d3-4362-b58c-ed2804aa0504" providerId="ADAL" clId="{EDD1D1E7-784A-9846-B5B5-C9272B94BBA3}" dt="2020-02-17T00:24:27.805" v="150" actId="2696"/>
        <pc:sldMkLst>
          <pc:docMk/>
          <pc:sldMk cId="474827005" sldId="535"/>
        </pc:sldMkLst>
      </pc:sldChg>
      <pc:sldChg chg="add">
        <pc:chgData name="Donald Ferguson" userId="d4e141de-59d3-4362-b58c-ed2804aa0504" providerId="ADAL" clId="{EDD1D1E7-784A-9846-B5B5-C9272B94BBA3}" dt="2020-02-19T15:38:44.730" v="2171"/>
        <pc:sldMkLst>
          <pc:docMk/>
          <pc:sldMk cId="2546183194" sldId="535"/>
        </pc:sldMkLst>
      </pc:sldChg>
      <pc:sldChg chg="add">
        <pc:chgData name="Donald Ferguson" userId="d4e141de-59d3-4362-b58c-ed2804aa0504" providerId="ADAL" clId="{EDD1D1E7-784A-9846-B5B5-C9272B94BBA3}" dt="2020-02-19T15:38:44.730" v="2171"/>
        <pc:sldMkLst>
          <pc:docMk/>
          <pc:sldMk cId="2769789929" sldId="536"/>
        </pc:sldMkLst>
      </pc:sldChg>
      <pc:sldChg chg="del">
        <pc:chgData name="Donald Ferguson" userId="d4e141de-59d3-4362-b58c-ed2804aa0504" providerId="ADAL" clId="{EDD1D1E7-784A-9846-B5B5-C9272B94BBA3}" dt="2020-02-17T00:24:27.920" v="160" actId="2696"/>
        <pc:sldMkLst>
          <pc:docMk/>
          <pc:sldMk cId="2899565097" sldId="536"/>
        </pc:sldMkLst>
      </pc:sldChg>
      <pc:sldChg chg="del">
        <pc:chgData name="Donald Ferguson" userId="d4e141de-59d3-4362-b58c-ed2804aa0504" providerId="ADAL" clId="{EDD1D1E7-784A-9846-B5B5-C9272B94BBA3}" dt="2020-02-17T00:24:28.042" v="176" actId="2696"/>
        <pc:sldMkLst>
          <pc:docMk/>
          <pc:sldMk cId="3115500286" sldId="537"/>
        </pc:sldMkLst>
      </pc:sldChg>
      <pc:sldChg chg="add">
        <pc:chgData name="Donald Ferguson" userId="d4e141de-59d3-4362-b58c-ed2804aa0504" providerId="ADAL" clId="{EDD1D1E7-784A-9846-B5B5-C9272B94BBA3}" dt="2020-02-19T15:38:44.730" v="2171"/>
        <pc:sldMkLst>
          <pc:docMk/>
          <pc:sldMk cId="4155311585" sldId="537"/>
        </pc:sldMkLst>
      </pc:sldChg>
      <pc:sldChg chg="add">
        <pc:chgData name="Donald Ferguson" userId="d4e141de-59d3-4362-b58c-ed2804aa0504" providerId="ADAL" clId="{EDD1D1E7-784A-9846-B5B5-C9272B94BBA3}" dt="2020-02-19T15:39:23.135" v="2172"/>
        <pc:sldMkLst>
          <pc:docMk/>
          <pc:sldMk cId="1300895493" sldId="538"/>
        </pc:sldMkLst>
      </pc:sldChg>
      <pc:sldChg chg="del">
        <pc:chgData name="Donald Ferguson" userId="d4e141de-59d3-4362-b58c-ed2804aa0504" providerId="ADAL" clId="{EDD1D1E7-784A-9846-B5B5-C9272B94BBA3}" dt="2020-02-17T00:24:28.082" v="177" actId="2696"/>
        <pc:sldMkLst>
          <pc:docMk/>
          <pc:sldMk cId="1754135043" sldId="538"/>
        </pc:sldMkLst>
      </pc:sldChg>
      <pc:sldChg chg="modSp add">
        <pc:chgData name="Donald Ferguson" userId="d4e141de-59d3-4362-b58c-ed2804aa0504" providerId="ADAL" clId="{EDD1D1E7-784A-9846-B5B5-C9272B94BBA3}" dt="2020-02-20T15:40:41.797" v="3339" actId="20577"/>
        <pc:sldMkLst>
          <pc:docMk/>
          <pc:sldMk cId="3918953232" sldId="539"/>
        </pc:sldMkLst>
        <pc:spChg chg="mod">
          <ac:chgData name="Donald Ferguson" userId="d4e141de-59d3-4362-b58c-ed2804aa0504" providerId="ADAL" clId="{EDD1D1E7-784A-9846-B5B5-C9272B94BBA3}" dt="2020-02-20T15:40:41.797" v="3339" actId="20577"/>
          <ac:spMkLst>
            <pc:docMk/>
            <pc:sldMk cId="3918953232" sldId="539"/>
            <ac:spMk id="2" creationId="{F4184400-B333-4A42-A4E0-21E5103D2978}"/>
          </ac:spMkLst>
        </pc:spChg>
      </pc:sldChg>
      <pc:sldChg chg="add del">
        <pc:chgData name="Donald Ferguson" userId="d4e141de-59d3-4362-b58c-ed2804aa0504" providerId="ADAL" clId="{EDD1D1E7-784A-9846-B5B5-C9272B94BBA3}" dt="2020-02-20T16:03:55.703" v="3536" actId="2696"/>
        <pc:sldMkLst>
          <pc:docMk/>
          <pc:sldMk cId="635072273" sldId="540"/>
        </pc:sldMkLst>
      </pc:sldChg>
      <pc:sldChg chg="add del">
        <pc:chgData name="Donald Ferguson" userId="d4e141de-59d3-4362-b58c-ed2804aa0504" providerId="ADAL" clId="{EDD1D1E7-784A-9846-B5B5-C9272B94BBA3}" dt="2020-02-20T16:03:56.528" v="3537" actId="2696"/>
        <pc:sldMkLst>
          <pc:docMk/>
          <pc:sldMk cId="2315088987" sldId="541"/>
        </pc:sldMkLst>
      </pc:sldChg>
      <pc:sldChg chg="add del">
        <pc:chgData name="Donald Ferguson" userId="d4e141de-59d3-4362-b58c-ed2804aa0504" providerId="ADAL" clId="{EDD1D1E7-784A-9846-B5B5-C9272B94BBA3}" dt="2020-02-20T16:03:58.809" v="3538" actId="2696"/>
        <pc:sldMkLst>
          <pc:docMk/>
          <pc:sldMk cId="1470555664" sldId="542"/>
        </pc:sldMkLst>
      </pc:sldChg>
      <pc:sldChg chg="add del">
        <pc:chgData name="Donald Ferguson" userId="d4e141de-59d3-4362-b58c-ed2804aa0504" providerId="ADAL" clId="{EDD1D1E7-784A-9846-B5B5-C9272B94BBA3}" dt="2020-02-20T16:03:59.514" v="3539" actId="2696"/>
        <pc:sldMkLst>
          <pc:docMk/>
          <pc:sldMk cId="840562599" sldId="543"/>
        </pc:sldMkLst>
      </pc:sldChg>
      <pc:sldChg chg="add del">
        <pc:chgData name="Donald Ferguson" userId="d4e141de-59d3-4362-b58c-ed2804aa0504" providerId="ADAL" clId="{EDD1D1E7-784A-9846-B5B5-C9272B94BBA3}" dt="2020-02-20T16:04:00.819" v="3540" actId="2696"/>
        <pc:sldMkLst>
          <pc:docMk/>
          <pc:sldMk cId="3698740725" sldId="544"/>
        </pc:sldMkLst>
      </pc:sldChg>
      <pc:sldChg chg="add del">
        <pc:chgData name="Donald Ferguson" userId="d4e141de-59d3-4362-b58c-ed2804aa0504" providerId="ADAL" clId="{EDD1D1E7-784A-9846-B5B5-C9272B94BBA3}" dt="2020-02-20T16:04:03.641" v="3541" actId="2696"/>
        <pc:sldMkLst>
          <pc:docMk/>
          <pc:sldMk cId="1323375350" sldId="545"/>
        </pc:sldMkLst>
      </pc:sldChg>
      <pc:sldChg chg="add del">
        <pc:chgData name="Donald Ferguson" userId="d4e141de-59d3-4362-b58c-ed2804aa0504" providerId="ADAL" clId="{EDD1D1E7-784A-9846-B5B5-C9272B94BBA3}" dt="2020-02-20T16:04:04.298" v="3542" actId="2696"/>
        <pc:sldMkLst>
          <pc:docMk/>
          <pc:sldMk cId="320924410" sldId="546"/>
        </pc:sldMkLst>
      </pc:sldChg>
      <pc:sldChg chg="add del">
        <pc:chgData name="Donald Ferguson" userId="d4e141de-59d3-4362-b58c-ed2804aa0504" providerId="ADAL" clId="{EDD1D1E7-784A-9846-B5B5-C9272B94BBA3}" dt="2020-02-20T16:04:09.596" v="3543" actId="2696"/>
        <pc:sldMkLst>
          <pc:docMk/>
          <pc:sldMk cId="2868708413" sldId="547"/>
        </pc:sldMkLst>
      </pc:sldChg>
      <pc:sldChg chg="add del">
        <pc:chgData name="Donald Ferguson" userId="d4e141de-59d3-4362-b58c-ed2804aa0504" providerId="ADAL" clId="{EDD1D1E7-784A-9846-B5B5-C9272B94BBA3}" dt="2020-02-20T16:04:12.146" v="3544" actId="2696"/>
        <pc:sldMkLst>
          <pc:docMk/>
          <pc:sldMk cId="1155790376" sldId="548"/>
        </pc:sldMkLst>
      </pc:sldChg>
      <pc:sldChg chg="modSp add">
        <pc:chgData name="Donald Ferguson" userId="d4e141de-59d3-4362-b58c-ed2804aa0504" providerId="ADAL" clId="{EDD1D1E7-784A-9846-B5B5-C9272B94BBA3}" dt="2020-02-19T15:49:56.317" v="2190" actId="20577"/>
        <pc:sldMkLst>
          <pc:docMk/>
          <pc:sldMk cId="852097024" sldId="549"/>
        </pc:sldMkLst>
        <pc:spChg chg="mod">
          <ac:chgData name="Donald Ferguson" userId="d4e141de-59d3-4362-b58c-ed2804aa0504" providerId="ADAL" clId="{EDD1D1E7-784A-9846-B5B5-C9272B94BBA3}" dt="2020-02-19T15:49:56.317" v="2190" actId="20577"/>
          <ac:spMkLst>
            <pc:docMk/>
            <pc:sldMk cId="852097024" sldId="549"/>
            <ac:spMk id="8" creationId="{F916AC9F-F769-FB41-86FF-33E484CDD425}"/>
          </ac:spMkLst>
        </pc:spChg>
        <pc:spChg chg="mod">
          <ac:chgData name="Donald Ferguson" userId="d4e141de-59d3-4362-b58c-ed2804aa0504" providerId="ADAL" clId="{EDD1D1E7-784A-9846-B5B5-C9272B94BBA3}" dt="2020-02-19T15:49:49.524" v="2188" actId="20577"/>
          <ac:spMkLst>
            <pc:docMk/>
            <pc:sldMk cId="852097024" sldId="549"/>
            <ac:spMk id="25604" creationId="{6B11FA86-85D9-424A-848A-872F44A244EB}"/>
          </ac:spMkLst>
        </pc:spChg>
      </pc:sldChg>
      <pc:sldChg chg="modSp add">
        <pc:chgData name="Donald Ferguson" userId="d4e141de-59d3-4362-b58c-ed2804aa0504" providerId="ADAL" clId="{EDD1D1E7-784A-9846-B5B5-C9272B94BBA3}" dt="2020-02-20T13:24:05.191" v="2927" actId="1035"/>
        <pc:sldMkLst>
          <pc:docMk/>
          <pc:sldMk cId="1697690350" sldId="550"/>
        </pc:sldMkLst>
        <pc:spChg chg="mod">
          <ac:chgData name="Donald Ferguson" userId="d4e141de-59d3-4362-b58c-ed2804aa0504" providerId="ADAL" clId="{EDD1D1E7-784A-9846-B5B5-C9272B94BBA3}" dt="2020-02-20T13:24:05.191" v="2927" actId="1035"/>
          <ac:spMkLst>
            <pc:docMk/>
            <pc:sldMk cId="1697690350" sldId="550"/>
            <ac:spMk id="17" creationId="{D97B8086-3540-BC40-B5E7-4C15C360292D}"/>
          </ac:spMkLst>
        </pc:spChg>
      </pc:sldChg>
      <pc:sldChg chg="modSp add">
        <pc:chgData name="Donald Ferguson" userId="d4e141de-59d3-4362-b58c-ed2804aa0504" providerId="ADAL" clId="{EDD1D1E7-784A-9846-B5B5-C9272B94BBA3}" dt="2020-02-21T10:51:50.150" v="4742" actId="1076"/>
        <pc:sldMkLst>
          <pc:docMk/>
          <pc:sldMk cId="3717071654" sldId="551"/>
        </pc:sldMkLst>
        <pc:spChg chg="mod">
          <ac:chgData name="Donald Ferguson" userId="d4e141de-59d3-4362-b58c-ed2804aa0504" providerId="ADAL" clId="{EDD1D1E7-784A-9846-B5B5-C9272B94BBA3}" dt="2020-02-21T10:51:50.150" v="4742" actId="1076"/>
          <ac:spMkLst>
            <pc:docMk/>
            <pc:sldMk cId="3717071654" sldId="551"/>
            <ac:spMk id="17" creationId="{D97B8086-3540-BC40-B5E7-4C15C360292D}"/>
          </ac:spMkLst>
        </pc:spChg>
        <pc:spChg chg="mod">
          <ac:chgData name="Donald Ferguson" userId="d4e141de-59d3-4362-b58c-ed2804aa0504" providerId="ADAL" clId="{EDD1D1E7-784A-9846-B5B5-C9272B94BBA3}" dt="2020-02-19T15:51:01.306" v="2204" actId="20577"/>
          <ac:spMkLst>
            <pc:docMk/>
            <pc:sldMk cId="3717071654" sldId="551"/>
            <ac:spMk id="33794" creationId="{2D8A47D8-DB33-E34B-A433-FC79FD290EAE}"/>
          </ac:spMkLst>
        </pc:spChg>
      </pc:sldChg>
      <pc:sldChg chg="modSp add">
        <pc:chgData name="Donald Ferguson" userId="d4e141de-59d3-4362-b58c-ed2804aa0504" providerId="ADAL" clId="{EDD1D1E7-784A-9846-B5B5-C9272B94BBA3}" dt="2020-02-19T16:34:53.583" v="2823" actId="14"/>
        <pc:sldMkLst>
          <pc:docMk/>
          <pc:sldMk cId="597434731" sldId="552"/>
        </pc:sldMkLst>
        <pc:spChg chg="mod">
          <ac:chgData name="Donald Ferguson" userId="d4e141de-59d3-4362-b58c-ed2804aa0504" providerId="ADAL" clId="{EDD1D1E7-784A-9846-B5B5-C9272B94BBA3}" dt="2020-02-19T16:34:53.583" v="2823" actId="14"/>
          <ac:spMkLst>
            <pc:docMk/>
            <pc:sldMk cId="597434731" sldId="552"/>
            <ac:spMk id="7170" creationId="{00000000-0000-0000-0000-000000000000}"/>
          </ac:spMkLst>
        </pc:spChg>
      </pc:sldChg>
      <pc:sldChg chg="add del">
        <pc:chgData name="Donald Ferguson" userId="d4e141de-59d3-4362-b58c-ed2804aa0504" providerId="ADAL" clId="{EDD1D1E7-784A-9846-B5B5-C9272B94BBA3}" dt="2020-02-19T16:02:10.013" v="2733"/>
        <pc:sldMkLst>
          <pc:docMk/>
          <pc:sldMk cId="2717560537" sldId="552"/>
        </pc:sldMkLst>
      </pc:sldChg>
      <pc:sldChg chg="modSp add">
        <pc:chgData name="Donald Ferguson" userId="d4e141de-59d3-4362-b58c-ed2804aa0504" providerId="ADAL" clId="{EDD1D1E7-784A-9846-B5B5-C9272B94BBA3}" dt="2020-02-20T15:19:24.008" v="3042" actId="1076"/>
        <pc:sldMkLst>
          <pc:docMk/>
          <pc:sldMk cId="629045325" sldId="553"/>
        </pc:sldMkLst>
        <pc:picChg chg="mod">
          <ac:chgData name="Donald Ferguson" userId="d4e141de-59d3-4362-b58c-ed2804aa0504" providerId="ADAL" clId="{EDD1D1E7-784A-9846-B5B5-C9272B94BBA3}" dt="2020-02-20T15:19:24.008" v="3042" actId="1076"/>
          <ac:picMkLst>
            <pc:docMk/>
            <pc:sldMk cId="629045325" sldId="553"/>
            <ac:picMk id="2" creationId="{4E972364-5CAE-A242-8E65-BE3BEF553248}"/>
          </ac:picMkLst>
        </pc:picChg>
      </pc:sldChg>
      <pc:sldChg chg="add del">
        <pc:chgData name="Donald Ferguson" userId="d4e141de-59d3-4362-b58c-ed2804aa0504" providerId="ADAL" clId="{EDD1D1E7-784A-9846-B5B5-C9272B94BBA3}" dt="2020-02-20T15:32:32.932" v="3058"/>
        <pc:sldMkLst>
          <pc:docMk/>
          <pc:sldMk cId="1495398160" sldId="554"/>
        </pc:sldMkLst>
      </pc:sldChg>
      <pc:sldChg chg="add del">
        <pc:chgData name="Donald Ferguson" userId="d4e141de-59d3-4362-b58c-ed2804aa0504" providerId="ADAL" clId="{EDD1D1E7-784A-9846-B5B5-C9272B94BBA3}" dt="2020-02-20T15:32:24.049" v="3056" actId="2696"/>
        <pc:sldMkLst>
          <pc:docMk/>
          <pc:sldMk cId="1733579979" sldId="554"/>
        </pc:sldMkLst>
      </pc:sldChg>
      <pc:sldChg chg="addSp delSp modSp add">
        <pc:chgData name="Donald Ferguson" userId="d4e141de-59d3-4362-b58c-ed2804aa0504" providerId="ADAL" clId="{EDD1D1E7-784A-9846-B5B5-C9272B94BBA3}" dt="2020-02-20T15:39:34.823" v="3325" actId="20577"/>
        <pc:sldMkLst>
          <pc:docMk/>
          <pc:sldMk cId="2097415184" sldId="554"/>
        </pc:sldMkLst>
        <pc:spChg chg="add del mod">
          <ac:chgData name="Donald Ferguson" userId="d4e141de-59d3-4362-b58c-ed2804aa0504" providerId="ADAL" clId="{EDD1D1E7-784A-9846-B5B5-C9272B94BBA3}" dt="2020-02-20T15:32:53.069" v="3111" actId="478"/>
          <ac:spMkLst>
            <pc:docMk/>
            <pc:sldMk cId="2097415184" sldId="554"/>
            <ac:spMk id="3" creationId="{89FC1F86-860D-DB4F-BBC0-050C3362D978}"/>
          </ac:spMkLst>
        </pc:spChg>
        <pc:spChg chg="mod">
          <ac:chgData name="Donald Ferguson" userId="d4e141de-59d3-4362-b58c-ed2804aa0504" providerId="ADAL" clId="{EDD1D1E7-784A-9846-B5B5-C9272B94BBA3}" dt="2020-02-20T15:35:16.929" v="3176" actId="1076"/>
          <ac:spMkLst>
            <pc:docMk/>
            <pc:sldMk cId="2097415184" sldId="554"/>
            <ac:spMk id="7" creationId="{B4105F3A-51C4-6647-9D86-7EE5EC80BF67}"/>
          </ac:spMkLst>
        </pc:spChg>
        <pc:spChg chg="add mod">
          <ac:chgData name="Donald Ferguson" userId="d4e141de-59d3-4362-b58c-ed2804aa0504" providerId="ADAL" clId="{EDD1D1E7-784A-9846-B5B5-C9272B94BBA3}" dt="2020-02-20T15:37:00.304" v="3316" actId="1076"/>
          <ac:spMkLst>
            <pc:docMk/>
            <pc:sldMk cId="2097415184" sldId="554"/>
            <ac:spMk id="9" creationId="{AAC6FC6A-B7AD-444F-BB94-F0A2693F4BF8}"/>
          </ac:spMkLst>
        </pc:spChg>
        <pc:spChg chg="add mod">
          <ac:chgData name="Donald Ferguson" userId="d4e141de-59d3-4362-b58c-ed2804aa0504" providerId="ADAL" clId="{EDD1D1E7-784A-9846-B5B5-C9272B94BBA3}" dt="2020-02-20T15:39:34.823" v="3325" actId="20577"/>
          <ac:spMkLst>
            <pc:docMk/>
            <pc:sldMk cId="2097415184" sldId="554"/>
            <ac:spMk id="11" creationId="{65C7CF87-7145-1C41-9239-2A4267C648F7}"/>
          </ac:spMkLst>
        </pc:spChg>
        <pc:spChg chg="del">
          <ac:chgData name="Donald Ferguson" userId="d4e141de-59d3-4362-b58c-ed2804aa0504" providerId="ADAL" clId="{EDD1D1E7-784A-9846-B5B5-C9272B94BBA3}" dt="2020-02-20T15:32:50.295" v="3109" actId="478"/>
          <ac:spMkLst>
            <pc:docMk/>
            <pc:sldMk cId="2097415184" sldId="554"/>
            <ac:spMk id="17" creationId="{D97B8086-3540-BC40-B5E7-4C15C360292D}"/>
          </ac:spMkLst>
        </pc:spChg>
        <pc:spChg chg="mod">
          <ac:chgData name="Donald Ferguson" userId="d4e141de-59d3-4362-b58c-ed2804aa0504" providerId="ADAL" clId="{EDD1D1E7-784A-9846-B5B5-C9272B94BBA3}" dt="2020-02-20T15:32:46.424" v="3108" actId="20577"/>
          <ac:spMkLst>
            <pc:docMk/>
            <pc:sldMk cId="2097415184" sldId="554"/>
            <ac:spMk id="33794" creationId="{2D8A47D8-DB33-E34B-A433-FC79FD290EAE}"/>
          </ac:spMkLst>
        </pc:spChg>
        <pc:picChg chg="add mod">
          <ac:chgData name="Donald Ferguson" userId="d4e141de-59d3-4362-b58c-ed2804aa0504" providerId="ADAL" clId="{EDD1D1E7-784A-9846-B5B5-C9272B94BBA3}" dt="2020-02-20T15:35:22.899" v="3177" actId="1076"/>
          <ac:picMkLst>
            <pc:docMk/>
            <pc:sldMk cId="2097415184" sldId="554"/>
            <ac:picMk id="4" creationId="{A71CFA40-C93F-2645-807D-7C6AAD78D26D}"/>
          </ac:picMkLst>
        </pc:picChg>
        <pc:picChg chg="add mod">
          <ac:chgData name="Donald Ferguson" userId="d4e141de-59d3-4362-b58c-ed2804aa0504" providerId="ADAL" clId="{EDD1D1E7-784A-9846-B5B5-C9272B94BBA3}" dt="2020-02-20T15:35:22.899" v="3177" actId="1076"/>
          <ac:picMkLst>
            <pc:docMk/>
            <pc:sldMk cId="2097415184" sldId="554"/>
            <ac:picMk id="5" creationId="{1B4F5046-4F76-BA4B-9CFE-479E36E72A0E}"/>
          </ac:picMkLst>
        </pc:picChg>
        <pc:picChg chg="add mod">
          <ac:chgData name="Donald Ferguson" userId="d4e141de-59d3-4362-b58c-ed2804aa0504" providerId="ADAL" clId="{EDD1D1E7-784A-9846-B5B5-C9272B94BBA3}" dt="2020-02-20T15:35:24.812" v="3178" actId="1076"/>
          <ac:picMkLst>
            <pc:docMk/>
            <pc:sldMk cId="2097415184" sldId="554"/>
            <ac:picMk id="6" creationId="{8DF6B336-E6F8-5149-A9D6-33C0ACC43725}"/>
          </ac:picMkLst>
        </pc:picChg>
        <pc:picChg chg="add mod">
          <ac:chgData name="Donald Ferguson" userId="d4e141de-59d3-4362-b58c-ed2804aa0504" providerId="ADAL" clId="{EDD1D1E7-784A-9846-B5B5-C9272B94BBA3}" dt="2020-02-20T15:36:56.861" v="3315" actId="1076"/>
          <ac:picMkLst>
            <pc:docMk/>
            <pc:sldMk cId="2097415184" sldId="554"/>
            <ac:picMk id="8" creationId="{621CE271-00DA-244D-AE13-067A380F328F}"/>
          </ac:picMkLst>
        </pc:picChg>
      </pc:sldChg>
      <pc:sldChg chg="addSp delSp modSp add">
        <pc:chgData name="Donald Ferguson" userId="d4e141de-59d3-4362-b58c-ed2804aa0504" providerId="ADAL" clId="{EDD1D1E7-784A-9846-B5B5-C9272B94BBA3}" dt="2020-02-20T15:54:49.003" v="3412" actId="1076"/>
        <pc:sldMkLst>
          <pc:docMk/>
          <pc:sldMk cId="830509512" sldId="555"/>
        </pc:sldMkLst>
        <pc:spChg chg="del">
          <ac:chgData name="Donald Ferguson" userId="d4e141de-59d3-4362-b58c-ed2804aa0504" providerId="ADAL" clId="{EDD1D1E7-784A-9846-B5B5-C9272B94BBA3}" dt="2020-02-20T15:49:12.577" v="3386" actId="478"/>
          <ac:spMkLst>
            <pc:docMk/>
            <pc:sldMk cId="830509512" sldId="555"/>
            <ac:spMk id="11" creationId="{8EF8219B-349C-3541-BFA1-1B6F6D0AFE77}"/>
          </ac:spMkLst>
        </pc:spChg>
        <pc:spChg chg="mod">
          <ac:chgData name="Donald Ferguson" userId="d4e141de-59d3-4362-b58c-ed2804aa0504" providerId="ADAL" clId="{EDD1D1E7-784A-9846-B5B5-C9272B94BBA3}" dt="2020-02-20T15:51:46.675" v="3399" actId="20577"/>
          <ac:spMkLst>
            <pc:docMk/>
            <pc:sldMk cId="830509512" sldId="555"/>
            <ac:spMk id="33794" creationId="{2D8A47D8-DB33-E34B-A433-FC79FD290EAE}"/>
          </ac:spMkLst>
        </pc:spChg>
        <pc:picChg chg="add mod">
          <ac:chgData name="Donald Ferguson" userId="d4e141de-59d3-4362-b58c-ed2804aa0504" providerId="ADAL" clId="{EDD1D1E7-784A-9846-B5B5-C9272B94BBA3}" dt="2020-02-20T15:54:49.003" v="3412" actId="1076"/>
          <ac:picMkLst>
            <pc:docMk/>
            <pc:sldMk cId="830509512" sldId="555"/>
            <ac:picMk id="2" creationId="{FF0458F4-2981-C74B-814E-7F4F90802C59}"/>
          </ac:picMkLst>
        </pc:picChg>
        <pc:picChg chg="add mod">
          <ac:chgData name="Donald Ferguson" userId="d4e141de-59d3-4362-b58c-ed2804aa0504" providerId="ADAL" clId="{EDD1D1E7-784A-9846-B5B5-C9272B94BBA3}" dt="2020-02-20T15:54:47.440" v="3411" actId="1076"/>
          <ac:picMkLst>
            <pc:docMk/>
            <pc:sldMk cId="830509512" sldId="555"/>
            <ac:picMk id="3" creationId="{0537C34D-6A50-6D42-BF65-1B9E641D4A23}"/>
          </ac:picMkLst>
        </pc:picChg>
        <pc:picChg chg="del mod">
          <ac:chgData name="Donald Ferguson" userId="d4e141de-59d3-4362-b58c-ed2804aa0504" providerId="ADAL" clId="{EDD1D1E7-784A-9846-B5B5-C9272B94BBA3}" dt="2020-02-20T15:49:09.395" v="3385" actId="478"/>
          <ac:picMkLst>
            <pc:docMk/>
            <pc:sldMk cId="830509512" sldId="555"/>
            <ac:picMk id="4" creationId="{CC37DBAF-60BF-8749-BC22-DDDD7B172D8F}"/>
          </ac:picMkLst>
        </pc:picChg>
      </pc:sldChg>
      <pc:sldChg chg="add del">
        <pc:chgData name="Donald Ferguson" userId="d4e141de-59d3-4362-b58c-ed2804aa0504" providerId="ADAL" clId="{EDD1D1E7-784A-9846-B5B5-C9272B94BBA3}" dt="2020-02-20T15:48:54.168" v="3341"/>
        <pc:sldMkLst>
          <pc:docMk/>
          <pc:sldMk cId="895188719" sldId="555"/>
        </pc:sldMkLst>
      </pc:sldChg>
      <pc:sldChg chg="add del">
        <pc:chgData name="Donald Ferguson" userId="d4e141de-59d3-4362-b58c-ed2804aa0504" providerId="ADAL" clId="{EDD1D1E7-784A-9846-B5B5-C9272B94BBA3}" dt="2020-02-20T15:32:56.112" v="3113"/>
        <pc:sldMkLst>
          <pc:docMk/>
          <pc:sldMk cId="3709819403" sldId="555"/>
        </pc:sldMkLst>
      </pc:sldChg>
      <pc:sldChg chg="modSp add">
        <pc:chgData name="Donald Ferguson" userId="d4e141de-59d3-4362-b58c-ed2804aa0504" providerId="ADAL" clId="{EDD1D1E7-784A-9846-B5B5-C9272B94BBA3}" dt="2020-02-20T15:58:49.738" v="3420" actId="20577"/>
        <pc:sldMkLst>
          <pc:docMk/>
          <pc:sldMk cId="462374959" sldId="556"/>
        </pc:sldMkLst>
        <pc:spChg chg="mod">
          <ac:chgData name="Donald Ferguson" userId="d4e141de-59d3-4362-b58c-ed2804aa0504" providerId="ADAL" clId="{EDD1D1E7-784A-9846-B5B5-C9272B94BBA3}" dt="2020-02-20T15:58:49.738" v="3420" actId="20577"/>
          <ac:spMkLst>
            <pc:docMk/>
            <pc:sldMk cId="462374959" sldId="556"/>
            <ac:spMk id="2" creationId="{F4184400-B333-4A42-A4E0-21E5103D2978}"/>
          </ac:spMkLst>
        </pc:spChg>
      </pc:sldChg>
      <pc:sldChg chg="add del">
        <pc:chgData name="Donald Ferguson" userId="d4e141de-59d3-4362-b58c-ed2804aa0504" providerId="ADAL" clId="{EDD1D1E7-784A-9846-B5B5-C9272B94BBA3}" dt="2020-02-20T15:59:02.699" v="3422" actId="2696"/>
        <pc:sldMkLst>
          <pc:docMk/>
          <pc:sldMk cId="724696593" sldId="557"/>
        </pc:sldMkLst>
      </pc:sldChg>
      <pc:sldChg chg="modSp add">
        <pc:chgData name="Donald Ferguson" userId="d4e141de-59d3-4362-b58c-ed2804aa0504" providerId="ADAL" clId="{EDD1D1E7-784A-9846-B5B5-C9272B94BBA3}" dt="2020-02-20T15:59:20.431" v="3438" actId="20577"/>
        <pc:sldMkLst>
          <pc:docMk/>
          <pc:sldMk cId="2994814095" sldId="557"/>
        </pc:sldMkLst>
        <pc:spChg chg="mod">
          <ac:chgData name="Donald Ferguson" userId="d4e141de-59d3-4362-b58c-ed2804aa0504" providerId="ADAL" clId="{EDD1D1E7-784A-9846-B5B5-C9272B94BBA3}" dt="2020-02-20T15:59:20.431" v="3438" actId="20577"/>
          <ac:spMkLst>
            <pc:docMk/>
            <pc:sldMk cId="2994814095" sldId="557"/>
            <ac:spMk id="2" creationId="{F4184400-B333-4A42-A4E0-21E5103D2978}"/>
          </ac:spMkLst>
        </pc:spChg>
      </pc:sldChg>
      <pc:sldChg chg="add del">
        <pc:chgData name="Donald Ferguson" userId="d4e141de-59d3-4362-b58c-ed2804aa0504" providerId="ADAL" clId="{EDD1D1E7-784A-9846-B5B5-C9272B94BBA3}" dt="2020-02-20T15:59:14.096" v="3424"/>
        <pc:sldMkLst>
          <pc:docMk/>
          <pc:sldMk cId="3264558207" sldId="557"/>
        </pc:sldMkLst>
      </pc:sldChg>
      <pc:sldChg chg="add del">
        <pc:chgData name="Donald Ferguson" userId="d4e141de-59d3-4362-b58c-ed2804aa0504" providerId="ADAL" clId="{EDD1D1E7-784A-9846-B5B5-C9272B94BBA3}" dt="2020-02-20T15:59:39.856" v="3440"/>
        <pc:sldMkLst>
          <pc:docMk/>
          <pc:sldMk cId="983073632" sldId="558"/>
        </pc:sldMkLst>
      </pc:sldChg>
      <pc:sldChg chg="modSp add">
        <pc:chgData name="Donald Ferguson" userId="d4e141de-59d3-4362-b58c-ed2804aa0504" providerId="ADAL" clId="{EDD1D1E7-784A-9846-B5B5-C9272B94BBA3}" dt="2020-02-20T15:59:44.791" v="3459" actId="20577"/>
        <pc:sldMkLst>
          <pc:docMk/>
          <pc:sldMk cId="2325393493" sldId="558"/>
        </pc:sldMkLst>
        <pc:spChg chg="mod">
          <ac:chgData name="Donald Ferguson" userId="d4e141de-59d3-4362-b58c-ed2804aa0504" providerId="ADAL" clId="{EDD1D1E7-784A-9846-B5B5-C9272B94BBA3}" dt="2020-02-20T15:59:44.791" v="3459" actId="20577"/>
          <ac:spMkLst>
            <pc:docMk/>
            <pc:sldMk cId="2325393493" sldId="558"/>
            <ac:spMk id="2" creationId="{F4184400-B333-4A42-A4E0-21E5103D2978}"/>
          </ac:spMkLst>
        </pc:spChg>
      </pc:sldChg>
      <pc:sldChg chg="modSp add">
        <pc:chgData name="Donald Ferguson" userId="d4e141de-59d3-4362-b58c-ed2804aa0504" providerId="ADAL" clId="{EDD1D1E7-784A-9846-B5B5-C9272B94BBA3}" dt="2020-02-20T16:00:24.496" v="3499" actId="20577"/>
        <pc:sldMkLst>
          <pc:docMk/>
          <pc:sldMk cId="598014791" sldId="559"/>
        </pc:sldMkLst>
        <pc:spChg chg="mod">
          <ac:chgData name="Donald Ferguson" userId="d4e141de-59d3-4362-b58c-ed2804aa0504" providerId="ADAL" clId="{EDD1D1E7-784A-9846-B5B5-C9272B94BBA3}" dt="2020-02-20T16:00:24.496" v="3499" actId="20577"/>
          <ac:spMkLst>
            <pc:docMk/>
            <pc:sldMk cId="598014791" sldId="559"/>
            <ac:spMk id="2" creationId="{F4184400-B333-4A42-A4E0-21E5103D2978}"/>
          </ac:spMkLst>
        </pc:spChg>
      </pc:sldChg>
      <pc:sldChg chg="add del">
        <pc:chgData name="Donald Ferguson" userId="d4e141de-59d3-4362-b58c-ed2804aa0504" providerId="ADAL" clId="{EDD1D1E7-784A-9846-B5B5-C9272B94BBA3}" dt="2020-02-20T16:00:15.558" v="3467"/>
        <pc:sldMkLst>
          <pc:docMk/>
          <pc:sldMk cId="709221330" sldId="559"/>
        </pc:sldMkLst>
      </pc:sldChg>
      <pc:sldChg chg="add del">
        <pc:chgData name="Donald Ferguson" userId="d4e141de-59d3-4362-b58c-ed2804aa0504" providerId="ADAL" clId="{EDD1D1E7-784A-9846-B5B5-C9272B94BBA3}" dt="2020-02-20T16:00:01.288" v="3463"/>
        <pc:sldMkLst>
          <pc:docMk/>
          <pc:sldMk cId="2556554777" sldId="559"/>
        </pc:sldMkLst>
      </pc:sldChg>
      <pc:sldChg chg="modSp add del">
        <pc:chgData name="Donald Ferguson" userId="d4e141de-59d3-4362-b58c-ed2804aa0504" providerId="ADAL" clId="{EDD1D1E7-784A-9846-B5B5-C9272B94BBA3}" dt="2020-02-20T16:04:36.227" v="3592" actId="2696"/>
        <pc:sldMkLst>
          <pc:docMk/>
          <pc:sldMk cId="3476096957" sldId="560"/>
        </pc:sldMkLst>
        <pc:spChg chg="mod">
          <ac:chgData name="Donald Ferguson" userId="d4e141de-59d3-4362-b58c-ed2804aa0504" providerId="ADAL" clId="{EDD1D1E7-784A-9846-B5B5-C9272B94BBA3}" dt="2020-02-20T16:01:50.479" v="3522" actId="20577"/>
          <ac:spMkLst>
            <pc:docMk/>
            <pc:sldMk cId="3476096957" sldId="560"/>
            <ac:spMk id="2" creationId="{F4184400-B333-4A42-A4E0-21E5103D2978}"/>
          </ac:spMkLst>
        </pc:spChg>
      </pc:sldChg>
      <pc:sldChg chg="add del">
        <pc:chgData name="Donald Ferguson" userId="d4e141de-59d3-4362-b58c-ed2804aa0504" providerId="ADAL" clId="{EDD1D1E7-784A-9846-B5B5-C9272B94BBA3}" dt="2020-02-20T16:02:50.416" v="3526"/>
        <pc:sldMkLst>
          <pc:docMk/>
          <pc:sldMk cId="1755350677" sldId="561"/>
        </pc:sldMkLst>
      </pc:sldChg>
      <pc:sldChg chg="add del">
        <pc:chgData name="Donald Ferguson" userId="d4e141de-59d3-4362-b58c-ed2804aa0504" providerId="ADAL" clId="{EDD1D1E7-784A-9846-B5B5-C9272B94BBA3}" dt="2020-02-20T16:02:38.832" v="3524"/>
        <pc:sldMkLst>
          <pc:docMk/>
          <pc:sldMk cId="2721164386" sldId="561"/>
        </pc:sldMkLst>
      </pc:sldChg>
      <pc:sldChg chg="modSp add del">
        <pc:chgData name="Donald Ferguson" userId="d4e141de-59d3-4362-b58c-ed2804aa0504" providerId="ADAL" clId="{EDD1D1E7-784A-9846-B5B5-C9272B94BBA3}" dt="2020-02-20T16:04:36.455" v="3593" actId="2696"/>
        <pc:sldMkLst>
          <pc:docMk/>
          <pc:sldMk cId="4129555735" sldId="561"/>
        </pc:sldMkLst>
        <pc:spChg chg="mod">
          <ac:chgData name="Donald Ferguson" userId="d4e141de-59d3-4362-b58c-ed2804aa0504" providerId="ADAL" clId="{EDD1D1E7-784A-9846-B5B5-C9272B94BBA3}" dt="2020-02-20T16:02:56.525" v="3532" actId="20577"/>
          <ac:spMkLst>
            <pc:docMk/>
            <pc:sldMk cId="4129555735" sldId="561"/>
            <ac:spMk id="2" creationId="{F4184400-B333-4A42-A4E0-21E5103D2978}"/>
          </ac:spMkLst>
        </pc:spChg>
      </pc:sldChg>
      <pc:sldChg chg="modSp add del">
        <pc:chgData name="Donald Ferguson" userId="d4e141de-59d3-4362-b58c-ed2804aa0504" providerId="ADAL" clId="{EDD1D1E7-784A-9846-B5B5-C9272B94BBA3}" dt="2020-02-20T16:05:10.433" v="3650" actId="20577"/>
        <pc:sldMkLst>
          <pc:docMk/>
          <pc:sldMk cId="1607092787" sldId="562"/>
        </pc:sldMkLst>
        <pc:spChg chg="mod">
          <ac:chgData name="Donald Ferguson" userId="d4e141de-59d3-4362-b58c-ed2804aa0504" providerId="ADAL" clId="{EDD1D1E7-784A-9846-B5B5-C9272B94BBA3}" dt="2020-02-20T16:05:10.433" v="3650" actId="20577"/>
          <ac:spMkLst>
            <pc:docMk/>
            <pc:sldMk cId="1607092787" sldId="562"/>
            <ac:spMk id="2" creationId="{F4184400-B333-4A42-A4E0-21E5103D2978}"/>
          </ac:spMkLst>
        </pc:spChg>
      </pc:sldChg>
      <pc:sldChg chg="add del">
        <pc:chgData name="Donald Ferguson" userId="d4e141de-59d3-4362-b58c-ed2804aa0504" providerId="ADAL" clId="{EDD1D1E7-784A-9846-B5B5-C9272B94BBA3}" dt="2020-02-20T16:05:23.259" v="3652"/>
        <pc:sldMkLst>
          <pc:docMk/>
          <pc:sldMk cId="3046004443" sldId="563"/>
        </pc:sldMkLst>
      </pc:sldChg>
      <pc:sldChg chg="modSp add">
        <pc:chgData name="Donald Ferguson" userId="d4e141de-59d3-4362-b58c-ed2804aa0504" providerId="ADAL" clId="{EDD1D1E7-784A-9846-B5B5-C9272B94BBA3}" dt="2020-02-20T16:05:28.601" v="3670" actId="20577"/>
        <pc:sldMkLst>
          <pc:docMk/>
          <pc:sldMk cId="4132310656" sldId="563"/>
        </pc:sldMkLst>
        <pc:spChg chg="mod">
          <ac:chgData name="Donald Ferguson" userId="d4e141de-59d3-4362-b58c-ed2804aa0504" providerId="ADAL" clId="{EDD1D1E7-784A-9846-B5B5-C9272B94BBA3}" dt="2020-02-20T16:05:28.601" v="3670" actId="20577"/>
          <ac:spMkLst>
            <pc:docMk/>
            <pc:sldMk cId="4132310656" sldId="563"/>
            <ac:spMk id="2" creationId="{F4184400-B333-4A42-A4E0-21E5103D2978}"/>
          </ac:spMkLst>
        </pc:spChg>
      </pc:sldChg>
      <pc:sldChg chg="add del">
        <pc:chgData name="Donald Ferguson" userId="d4e141de-59d3-4362-b58c-ed2804aa0504" providerId="ADAL" clId="{EDD1D1E7-784A-9846-B5B5-C9272B94BBA3}" dt="2020-02-20T18:17:13.746" v="3674" actId="2696"/>
        <pc:sldMkLst>
          <pc:docMk/>
          <pc:sldMk cId="296540689" sldId="564"/>
        </pc:sldMkLst>
      </pc:sldChg>
      <pc:sldChg chg="addSp delSp modSp add">
        <pc:chgData name="Donald Ferguson" userId="d4e141de-59d3-4362-b58c-ed2804aa0504" providerId="ADAL" clId="{EDD1D1E7-784A-9846-B5B5-C9272B94BBA3}" dt="2020-02-20T18:17:46.050" v="3719" actId="20577"/>
        <pc:sldMkLst>
          <pc:docMk/>
          <pc:sldMk cId="1082621249" sldId="564"/>
        </pc:sldMkLst>
        <pc:spChg chg="add del mod">
          <ac:chgData name="Donald Ferguson" userId="d4e141de-59d3-4362-b58c-ed2804aa0504" providerId="ADAL" clId="{EDD1D1E7-784A-9846-B5B5-C9272B94BBA3}" dt="2020-02-20T18:17:30.631" v="3679" actId="478"/>
          <ac:spMkLst>
            <pc:docMk/>
            <pc:sldMk cId="1082621249" sldId="564"/>
            <ac:spMk id="3" creationId="{81EC8EA1-4F4A-5447-8CC3-46F5938D5319}"/>
          </ac:spMkLst>
        </pc:spChg>
        <pc:spChg chg="del">
          <ac:chgData name="Donald Ferguson" userId="d4e141de-59d3-4362-b58c-ed2804aa0504" providerId="ADAL" clId="{EDD1D1E7-784A-9846-B5B5-C9272B94BBA3}" dt="2020-02-20T18:17:27.347" v="3678" actId="478"/>
          <ac:spMkLst>
            <pc:docMk/>
            <pc:sldMk cId="1082621249" sldId="564"/>
            <ac:spMk id="12" creationId="{AA049E70-C6D5-1446-BAB3-1EF6BC58411D}"/>
          </ac:spMkLst>
        </pc:spChg>
        <pc:spChg chg="mod">
          <ac:chgData name="Donald Ferguson" userId="d4e141de-59d3-4362-b58c-ed2804aa0504" providerId="ADAL" clId="{EDD1D1E7-784A-9846-B5B5-C9272B94BBA3}" dt="2020-02-20T18:17:46.050" v="3719" actId="20577"/>
          <ac:spMkLst>
            <pc:docMk/>
            <pc:sldMk cId="1082621249" sldId="564"/>
            <ac:spMk id="33794" creationId="{2D8A47D8-DB33-E34B-A433-FC79FD290EAE}"/>
          </ac:spMkLst>
        </pc:spChg>
        <pc:spChg chg="mod">
          <ac:chgData name="Donald Ferguson" userId="d4e141de-59d3-4362-b58c-ed2804aa0504" providerId="ADAL" clId="{EDD1D1E7-784A-9846-B5B5-C9272B94BBA3}" dt="2020-02-20T18:17:34.097" v="3680" actId="20577"/>
          <ac:spMkLst>
            <pc:docMk/>
            <pc:sldMk cId="1082621249" sldId="564"/>
            <ac:spMk id="33798" creationId="{55FB4359-791D-5B40-928C-C62BDB029620}"/>
          </ac:spMkLst>
        </pc:spChg>
        <pc:picChg chg="del">
          <ac:chgData name="Donald Ferguson" userId="d4e141de-59d3-4362-b58c-ed2804aa0504" providerId="ADAL" clId="{EDD1D1E7-784A-9846-B5B5-C9272B94BBA3}" dt="2020-02-20T18:17:27.347" v="3678" actId="478"/>
          <ac:picMkLst>
            <pc:docMk/>
            <pc:sldMk cId="1082621249" sldId="564"/>
            <ac:picMk id="5" creationId="{AE46AE13-3D8B-1F4F-9D8B-D445CC8245DF}"/>
          </ac:picMkLst>
        </pc:picChg>
      </pc:sldChg>
      <pc:sldChg chg="add del">
        <pc:chgData name="Donald Ferguson" userId="d4e141de-59d3-4362-b58c-ed2804aa0504" providerId="ADAL" clId="{EDD1D1E7-784A-9846-B5B5-C9272B94BBA3}" dt="2020-02-20T18:17:22.675" v="3676"/>
        <pc:sldMkLst>
          <pc:docMk/>
          <pc:sldMk cId="1898141337" sldId="564"/>
        </pc:sldMkLst>
      </pc:sldChg>
      <pc:sldChg chg="addSp delSp modSp add">
        <pc:chgData name="Donald Ferguson" userId="d4e141de-59d3-4362-b58c-ed2804aa0504" providerId="ADAL" clId="{EDD1D1E7-784A-9846-B5B5-C9272B94BBA3}" dt="2020-02-20T18:25:50.659" v="3895" actId="1076"/>
        <pc:sldMkLst>
          <pc:docMk/>
          <pc:sldMk cId="1023240167" sldId="565"/>
        </pc:sldMkLst>
        <pc:spChg chg="add del mod">
          <ac:chgData name="Donald Ferguson" userId="d4e141de-59d3-4362-b58c-ed2804aa0504" providerId="ADAL" clId="{EDD1D1E7-784A-9846-B5B5-C9272B94BBA3}" dt="2020-02-20T18:18:04.295" v="3723" actId="478"/>
          <ac:spMkLst>
            <pc:docMk/>
            <pc:sldMk cId="1023240167" sldId="565"/>
            <ac:spMk id="3" creationId="{1E483944-7A97-064D-B837-49DCE9FE937B}"/>
          </ac:spMkLst>
        </pc:spChg>
        <pc:spChg chg="add mod">
          <ac:chgData name="Donald Ferguson" userId="d4e141de-59d3-4362-b58c-ed2804aa0504" providerId="ADAL" clId="{EDD1D1E7-784A-9846-B5B5-C9272B94BBA3}" dt="2020-02-20T18:18:55.223" v="3815" actId="1076"/>
          <ac:spMkLst>
            <pc:docMk/>
            <pc:sldMk cId="1023240167" sldId="565"/>
            <ac:spMk id="6" creationId="{FF861073-71CA-D34B-ADBC-F82E907F6347}"/>
          </ac:spMkLst>
        </pc:spChg>
        <pc:spChg chg="del">
          <ac:chgData name="Donald Ferguson" userId="d4e141de-59d3-4362-b58c-ed2804aa0504" providerId="ADAL" clId="{EDD1D1E7-784A-9846-B5B5-C9272B94BBA3}" dt="2020-02-20T18:17:53.313" v="3722" actId="478"/>
          <ac:spMkLst>
            <pc:docMk/>
            <pc:sldMk cId="1023240167" sldId="565"/>
            <ac:spMk id="12" creationId="{AA049E70-C6D5-1446-BAB3-1EF6BC58411D}"/>
          </ac:spMkLst>
        </pc:spChg>
        <pc:spChg chg="add mod">
          <ac:chgData name="Donald Ferguson" userId="d4e141de-59d3-4362-b58c-ed2804aa0504" providerId="ADAL" clId="{EDD1D1E7-784A-9846-B5B5-C9272B94BBA3}" dt="2020-02-20T18:25:50.659" v="3895" actId="1076"/>
          <ac:spMkLst>
            <pc:docMk/>
            <pc:sldMk cId="1023240167" sldId="565"/>
            <ac:spMk id="14" creationId="{72403B9B-37EF-D148-B278-EB1996B3B460}"/>
          </ac:spMkLst>
        </pc:spChg>
        <pc:spChg chg="mod">
          <ac:chgData name="Donald Ferguson" userId="d4e141de-59d3-4362-b58c-ed2804aa0504" providerId="ADAL" clId="{EDD1D1E7-784A-9846-B5B5-C9272B94BBA3}" dt="2020-02-20T18:19:03.467" v="3829" actId="20577"/>
          <ac:spMkLst>
            <pc:docMk/>
            <pc:sldMk cId="1023240167" sldId="565"/>
            <ac:spMk id="33794" creationId="{2D8A47D8-DB33-E34B-A433-FC79FD290EAE}"/>
          </ac:spMkLst>
        </pc:spChg>
        <pc:spChg chg="mod">
          <ac:chgData name="Donald Ferguson" userId="d4e141de-59d3-4362-b58c-ed2804aa0504" providerId="ADAL" clId="{EDD1D1E7-784A-9846-B5B5-C9272B94BBA3}" dt="2020-02-20T18:20:59.104" v="3840" actId="20577"/>
          <ac:spMkLst>
            <pc:docMk/>
            <pc:sldMk cId="1023240167" sldId="565"/>
            <ac:spMk id="33798" creationId="{55FB4359-791D-5B40-928C-C62BDB029620}"/>
          </ac:spMkLst>
        </pc:spChg>
        <pc:picChg chg="add mod">
          <ac:chgData name="Donald Ferguson" userId="d4e141de-59d3-4362-b58c-ed2804aa0504" providerId="ADAL" clId="{EDD1D1E7-784A-9846-B5B5-C9272B94BBA3}" dt="2020-02-20T18:18:52.164" v="3814" actId="1076"/>
          <ac:picMkLst>
            <pc:docMk/>
            <pc:sldMk cId="1023240167" sldId="565"/>
            <ac:picMk id="4" creationId="{94CC21F8-123E-854A-A5A8-A4616E646C47}"/>
          </ac:picMkLst>
        </pc:picChg>
        <pc:picChg chg="del">
          <ac:chgData name="Donald Ferguson" userId="d4e141de-59d3-4362-b58c-ed2804aa0504" providerId="ADAL" clId="{EDD1D1E7-784A-9846-B5B5-C9272B94BBA3}" dt="2020-02-20T18:17:49.922" v="3721" actId="478"/>
          <ac:picMkLst>
            <pc:docMk/>
            <pc:sldMk cId="1023240167" sldId="565"/>
            <ac:picMk id="5" creationId="{AE46AE13-3D8B-1F4F-9D8B-D445CC8245DF}"/>
          </ac:picMkLst>
        </pc:picChg>
        <pc:picChg chg="add mod">
          <ac:chgData name="Donald Ferguson" userId="d4e141de-59d3-4362-b58c-ed2804aa0504" providerId="ADAL" clId="{EDD1D1E7-784A-9846-B5B5-C9272B94BBA3}" dt="2020-02-20T18:25:23.243" v="3844" actId="1076"/>
          <ac:picMkLst>
            <pc:docMk/>
            <pc:sldMk cId="1023240167" sldId="565"/>
            <ac:picMk id="8" creationId="{9331578E-2E46-2047-9684-E75044BA9311}"/>
          </ac:picMkLst>
        </pc:picChg>
      </pc:sldChg>
      <pc:sldChg chg="add">
        <pc:chgData name="Donald Ferguson" userId="d4e141de-59d3-4362-b58c-ed2804aa0504" providerId="ADAL" clId="{EDD1D1E7-784A-9846-B5B5-C9272B94BBA3}" dt="2020-02-20T18:20:50.720" v="3830"/>
        <pc:sldMkLst>
          <pc:docMk/>
          <pc:sldMk cId="3145999587" sldId="566"/>
        </pc:sldMkLst>
      </pc:sldChg>
      <pc:sldChg chg="delSp modSp add">
        <pc:chgData name="Donald Ferguson" userId="d4e141de-59d3-4362-b58c-ed2804aa0504" providerId="ADAL" clId="{EDD1D1E7-784A-9846-B5B5-C9272B94BBA3}" dt="2020-02-20T21:29:34.492" v="3930" actId="20577"/>
        <pc:sldMkLst>
          <pc:docMk/>
          <pc:sldMk cId="3011178498" sldId="567"/>
        </pc:sldMkLst>
        <pc:spChg chg="mod">
          <ac:chgData name="Donald Ferguson" userId="d4e141de-59d3-4362-b58c-ed2804aa0504" providerId="ADAL" clId="{EDD1D1E7-784A-9846-B5B5-C9272B94BBA3}" dt="2020-02-20T21:29:34.492" v="3930" actId="20577"/>
          <ac:spMkLst>
            <pc:docMk/>
            <pc:sldMk cId="3011178498" sldId="567"/>
            <ac:spMk id="33794" creationId="{2D8A47D8-DB33-E34B-A433-FC79FD290EAE}"/>
          </ac:spMkLst>
        </pc:spChg>
        <pc:picChg chg="del">
          <ac:chgData name="Donald Ferguson" userId="d4e141de-59d3-4362-b58c-ed2804aa0504" providerId="ADAL" clId="{EDD1D1E7-784A-9846-B5B5-C9272B94BBA3}" dt="2020-02-20T21:29:23.154" v="3897" actId="478"/>
          <ac:picMkLst>
            <pc:docMk/>
            <pc:sldMk cId="3011178498" sldId="567"/>
            <ac:picMk id="2" creationId="{FF0458F4-2981-C74B-814E-7F4F90802C59}"/>
          </ac:picMkLst>
        </pc:picChg>
        <pc:picChg chg="del">
          <ac:chgData name="Donald Ferguson" userId="d4e141de-59d3-4362-b58c-ed2804aa0504" providerId="ADAL" clId="{EDD1D1E7-784A-9846-B5B5-C9272B94BBA3}" dt="2020-02-20T21:29:24.773" v="3898" actId="478"/>
          <ac:picMkLst>
            <pc:docMk/>
            <pc:sldMk cId="3011178498" sldId="567"/>
            <ac:picMk id="3" creationId="{0537C34D-6A50-6D42-BF65-1B9E641D4A23}"/>
          </ac:picMkLst>
        </pc:picChg>
      </pc:sldChg>
      <pc:sldChg chg="add del">
        <pc:chgData name="Donald Ferguson" userId="d4e141de-59d3-4362-b58c-ed2804aa0504" providerId="ADAL" clId="{EDD1D1E7-784A-9846-B5B5-C9272B94BBA3}" dt="2020-02-20T21:29:58.120" v="3933" actId="2696"/>
        <pc:sldMkLst>
          <pc:docMk/>
          <pc:sldMk cId="196531729" sldId="568"/>
        </pc:sldMkLst>
      </pc:sldChg>
      <pc:sldChg chg="addSp modSp add">
        <pc:chgData name="Donald Ferguson" userId="d4e141de-59d3-4362-b58c-ed2804aa0504" providerId="ADAL" clId="{EDD1D1E7-784A-9846-B5B5-C9272B94BBA3}" dt="2020-02-20T21:44:27.759" v="4647" actId="1076"/>
        <pc:sldMkLst>
          <pc:docMk/>
          <pc:sldMk cId="458409784" sldId="569"/>
        </pc:sldMkLst>
        <pc:spChg chg="add mod">
          <ac:chgData name="Donald Ferguson" userId="d4e141de-59d3-4362-b58c-ed2804aa0504" providerId="ADAL" clId="{EDD1D1E7-784A-9846-B5B5-C9272B94BBA3}" dt="2020-02-20T21:44:21.369" v="4646" actId="1076"/>
          <ac:spMkLst>
            <pc:docMk/>
            <pc:sldMk cId="458409784" sldId="569"/>
            <ac:spMk id="3" creationId="{F6084054-D1B1-7346-A0D1-5050BA44189D}"/>
          </ac:spMkLst>
        </pc:spChg>
        <pc:spChg chg="mod">
          <ac:chgData name="Donald Ferguson" userId="d4e141de-59d3-4362-b58c-ed2804aa0504" providerId="ADAL" clId="{EDD1D1E7-784A-9846-B5B5-C9272B94BBA3}" dt="2020-02-20T21:30:12.339" v="3972" actId="20577"/>
          <ac:spMkLst>
            <pc:docMk/>
            <pc:sldMk cId="458409784" sldId="569"/>
            <ac:spMk id="33794" creationId="{2D8A47D8-DB33-E34B-A433-FC79FD290EAE}"/>
          </ac:spMkLst>
        </pc:spChg>
        <pc:picChg chg="add mod">
          <ac:chgData name="Donald Ferguson" userId="d4e141de-59d3-4362-b58c-ed2804aa0504" providerId="ADAL" clId="{EDD1D1E7-784A-9846-B5B5-C9272B94BBA3}" dt="2020-02-20T21:44:27.759" v="4647" actId="1076"/>
          <ac:picMkLst>
            <pc:docMk/>
            <pc:sldMk cId="458409784" sldId="569"/>
            <ac:picMk id="2" creationId="{624E136C-AC15-0040-8E9C-06946052788E}"/>
          </ac:picMkLst>
        </pc:picChg>
      </pc:sldChg>
      <pc:sldChg chg="addSp delSp modSp add">
        <pc:chgData name="Donald Ferguson" userId="d4e141de-59d3-4362-b58c-ed2804aa0504" providerId="ADAL" clId="{EDD1D1E7-784A-9846-B5B5-C9272B94BBA3}" dt="2020-02-20T22:00:19.150" v="4699" actId="1076"/>
        <pc:sldMkLst>
          <pc:docMk/>
          <pc:sldMk cId="871331994" sldId="570"/>
        </pc:sldMkLst>
        <pc:spChg chg="del">
          <ac:chgData name="Donald Ferguson" userId="d4e141de-59d3-4362-b58c-ed2804aa0504" providerId="ADAL" clId="{EDD1D1E7-784A-9846-B5B5-C9272B94BBA3}" dt="2020-02-20T21:50:30.239" v="4649" actId="478"/>
          <ac:spMkLst>
            <pc:docMk/>
            <pc:sldMk cId="871331994" sldId="570"/>
            <ac:spMk id="3" creationId="{F6084054-D1B1-7346-A0D1-5050BA44189D}"/>
          </ac:spMkLst>
        </pc:spChg>
        <pc:picChg chg="del">
          <ac:chgData name="Donald Ferguson" userId="d4e141de-59d3-4362-b58c-ed2804aa0504" providerId="ADAL" clId="{EDD1D1E7-784A-9846-B5B5-C9272B94BBA3}" dt="2020-02-20T21:50:30.239" v="4649" actId="478"/>
          <ac:picMkLst>
            <pc:docMk/>
            <pc:sldMk cId="871331994" sldId="570"/>
            <ac:picMk id="2" creationId="{624E136C-AC15-0040-8E9C-06946052788E}"/>
          </ac:picMkLst>
        </pc:picChg>
        <pc:picChg chg="add del mod">
          <ac:chgData name="Donald Ferguson" userId="d4e141de-59d3-4362-b58c-ed2804aa0504" providerId="ADAL" clId="{EDD1D1E7-784A-9846-B5B5-C9272B94BBA3}" dt="2020-02-20T21:53:39.962" v="4658" actId="478"/>
          <ac:picMkLst>
            <pc:docMk/>
            <pc:sldMk cId="871331994" sldId="570"/>
            <ac:picMk id="4" creationId="{CEAD215F-B811-2E4E-AFAB-74A6E910512E}"/>
          </ac:picMkLst>
        </pc:picChg>
        <pc:picChg chg="add del mod">
          <ac:chgData name="Donald Ferguson" userId="d4e141de-59d3-4362-b58c-ed2804aa0504" providerId="ADAL" clId="{EDD1D1E7-784A-9846-B5B5-C9272B94BBA3}" dt="2020-02-20T21:53:49.098" v="4663" actId="478"/>
          <ac:picMkLst>
            <pc:docMk/>
            <pc:sldMk cId="871331994" sldId="570"/>
            <ac:picMk id="5" creationId="{583A25F6-66DC-1248-B36F-0CBC3AA61895}"/>
          </ac:picMkLst>
        </pc:picChg>
        <pc:picChg chg="add del mod">
          <ac:chgData name="Donald Ferguson" userId="d4e141de-59d3-4362-b58c-ed2804aa0504" providerId="ADAL" clId="{EDD1D1E7-784A-9846-B5B5-C9272B94BBA3}" dt="2020-02-20T21:54:00.603" v="4664" actId="478"/>
          <ac:picMkLst>
            <pc:docMk/>
            <pc:sldMk cId="871331994" sldId="570"/>
            <ac:picMk id="6" creationId="{0114E863-9656-5646-9A5F-679C673B23CB}"/>
          </ac:picMkLst>
        </pc:picChg>
        <pc:picChg chg="add del mod">
          <ac:chgData name="Donald Ferguson" userId="d4e141de-59d3-4362-b58c-ed2804aa0504" providerId="ADAL" clId="{EDD1D1E7-784A-9846-B5B5-C9272B94BBA3}" dt="2020-02-20T21:56:09.816" v="4674" actId="478"/>
          <ac:picMkLst>
            <pc:docMk/>
            <pc:sldMk cId="871331994" sldId="570"/>
            <ac:picMk id="8" creationId="{9330F9C1-9BBA-E045-9DAF-8BC1B1623D50}"/>
          </ac:picMkLst>
        </pc:picChg>
        <pc:picChg chg="add del mod">
          <ac:chgData name="Donald Ferguson" userId="d4e141de-59d3-4362-b58c-ed2804aa0504" providerId="ADAL" clId="{EDD1D1E7-784A-9846-B5B5-C9272B94BBA3}" dt="2020-02-20T21:56:11.525" v="4675" actId="478"/>
          <ac:picMkLst>
            <pc:docMk/>
            <pc:sldMk cId="871331994" sldId="570"/>
            <ac:picMk id="9" creationId="{A6C8CD12-FFD1-CB47-934C-D780A9F9BDB1}"/>
          </ac:picMkLst>
        </pc:picChg>
        <pc:picChg chg="add mod">
          <ac:chgData name="Donald Ferguson" userId="d4e141de-59d3-4362-b58c-ed2804aa0504" providerId="ADAL" clId="{EDD1D1E7-784A-9846-B5B5-C9272B94BBA3}" dt="2020-02-20T21:59:30.651" v="4690" actId="1076"/>
          <ac:picMkLst>
            <pc:docMk/>
            <pc:sldMk cId="871331994" sldId="570"/>
            <ac:picMk id="11" creationId="{8D1B9FD7-55A4-0F43-9DE5-C47F3E9C3A2A}"/>
          </ac:picMkLst>
        </pc:picChg>
        <pc:picChg chg="add del mod">
          <ac:chgData name="Donald Ferguson" userId="d4e141de-59d3-4362-b58c-ed2804aa0504" providerId="ADAL" clId="{EDD1D1E7-784A-9846-B5B5-C9272B94BBA3}" dt="2020-02-20T22:00:05.332" v="4693" actId="478"/>
          <ac:picMkLst>
            <pc:docMk/>
            <pc:sldMk cId="871331994" sldId="570"/>
            <ac:picMk id="12" creationId="{EAB30DA5-726D-FA4C-9C5B-3E357C341327}"/>
          </ac:picMkLst>
        </pc:picChg>
        <pc:picChg chg="add mod">
          <ac:chgData name="Donald Ferguson" userId="d4e141de-59d3-4362-b58c-ed2804aa0504" providerId="ADAL" clId="{EDD1D1E7-784A-9846-B5B5-C9272B94BBA3}" dt="2020-02-20T22:00:19.150" v="4699" actId="1076"/>
          <ac:picMkLst>
            <pc:docMk/>
            <pc:sldMk cId="871331994" sldId="570"/>
            <ac:picMk id="13" creationId="{2C4DD579-5072-0E42-AA0E-5FDA556238CB}"/>
          </ac:picMkLst>
        </pc:picChg>
        <pc:picChg chg="add mod">
          <ac:chgData name="Donald Ferguson" userId="d4e141de-59d3-4362-b58c-ed2804aa0504" providerId="ADAL" clId="{EDD1D1E7-784A-9846-B5B5-C9272B94BBA3}" dt="2020-02-20T22:00:12.208" v="4696" actId="1076"/>
          <ac:picMkLst>
            <pc:docMk/>
            <pc:sldMk cId="871331994" sldId="570"/>
            <ac:picMk id="14" creationId="{1020F019-4F21-1841-AF0D-EF958F412741}"/>
          </ac:picMkLst>
        </pc:picChg>
      </pc:sldChg>
      <pc:sldChg chg="add">
        <pc:chgData name="Donald Ferguson" userId="d4e141de-59d3-4362-b58c-ed2804aa0504" providerId="ADAL" clId="{EDD1D1E7-784A-9846-B5B5-C9272B94BBA3}" dt="2020-02-21T10:51:57.757" v="4743"/>
        <pc:sldMkLst>
          <pc:docMk/>
          <pc:sldMk cId="4031263217" sldId="571"/>
        </pc:sldMkLst>
      </pc:sldChg>
      <pc:sldChg chg="addSp modSp add">
        <pc:chgData name="Donald Ferguson" userId="d4e141de-59d3-4362-b58c-ed2804aa0504" providerId="ADAL" clId="{EDD1D1E7-784A-9846-B5B5-C9272B94BBA3}" dt="2020-02-21T11:02:41.755" v="5307" actId="1076"/>
        <pc:sldMkLst>
          <pc:docMk/>
          <pc:sldMk cId="4107734471" sldId="572"/>
        </pc:sldMkLst>
        <pc:spChg chg="add mod">
          <ac:chgData name="Donald Ferguson" userId="d4e141de-59d3-4362-b58c-ed2804aa0504" providerId="ADAL" clId="{EDD1D1E7-784A-9846-B5B5-C9272B94BBA3}" dt="2020-02-21T11:02:36.315" v="5306" actId="20577"/>
          <ac:spMkLst>
            <pc:docMk/>
            <pc:sldMk cId="4107734471" sldId="572"/>
            <ac:spMk id="2" creationId="{599B6710-D95C-A34D-9D4C-E103E5F64421}"/>
          </ac:spMkLst>
        </pc:spChg>
        <pc:spChg chg="add mod">
          <ac:chgData name="Donald Ferguson" userId="d4e141de-59d3-4362-b58c-ed2804aa0504" providerId="ADAL" clId="{EDD1D1E7-784A-9846-B5B5-C9272B94BBA3}" dt="2020-02-21T11:02:41.755" v="5307" actId="1076"/>
          <ac:spMkLst>
            <pc:docMk/>
            <pc:sldMk cId="4107734471" sldId="572"/>
            <ac:spMk id="3" creationId="{BC26E2F2-8E47-474E-A8D7-04E30899E073}"/>
          </ac:spMkLst>
        </pc:spChg>
        <pc:spChg chg="mod">
          <ac:chgData name="Donald Ferguson" userId="d4e141de-59d3-4362-b58c-ed2804aa0504" providerId="ADAL" clId="{EDD1D1E7-784A-9846-B5B5-C9272B94BBA3}" dt="2020-02-21T11:01:57.817" v="5300" actId="207"/>
          <ac:spMkLst>
            <pc:docMk/>
            <pc:sldMk cId="4107734471" sldId="572"/>
            <ac:spMk id="17" creationId="{D97B8086-3540-BC40-B5E7-4C15C360292D}"/>
          </ac:spMkLst>
        </pc:spChg>
        <pc:spChg chg="mod">
          <ac:chgData name="Donald Ferguson" userId="d4e141de-59d3-4362-b58c-ed2804aa0504" providerId="ADAL" clId="{EDD1D1E7-784A-9846-B5B5-C9272B94BBA3}" dt="2020-02-21T10:52:18.147" v="4760" actId="20577"/>
          <ac:spMkLst>
            <pc:docMk/>
            <pc:sldMk cId="4107734471" sldId="572"/>
            <ac:spMk id="33794" creationId="{2D8A47D8-DB33-E34B-A433-FC79FD290EAE}"/>
          </ac:spMkLst>
        </pc:spChg>
      </pc:sldChg>
      <pc:sldChg chg="add del">
        <pc:chgData name="Donald Ferguson" userId="d4e141de-59d3-4362-b58c-ed2804aa0504" providerId="ADAL" clId="{EDD1D1E7-784A-9846-B5B5-C9272B94BBA3}" dt="2020-02-21T11:03:11.207" v="5309"/>
        <pc:sldMkLst>
          <pc:docMk/>
          <pc:sldMk cId="2256932594" sldId="573"/>
        </pc:sldMkLst>
      </pc:sldChg>
      <pc:sldChg chg="addSp modSp add">
        <pc:chgData name="Donald Ferguson" userId="d4e141de-59d3-4362-b58c-ed2804aa0504" providerId="ADAL" clId="{EDD1D1E7-784A-9846-B5B5-C9272B94BBA3}" dt="2020-02-21T11:03:31.415" v="5314" actId="14100"/>
        <pc:sldMkLst>
          <pc:docMk/>
          <pc:sldMk cId="3372421071" sldId="573"/>
        </pc:sldMkLst>
        <pc:spChg chg="add mod">
          <ac:chgData name="Donald Ferguson" userId="d4e141de-59d3-4362-b58c-ed2804aa0504" providerId="ADAL" clId="{EDD1D1E7-784A-9846-B5B5-C9272B94BBA3}" dt="2020-02-21T11:03:31.415" v="5314" actId="14100"/>
          <ac:spMkLst>
            <pc:docMk/>
            <pc:sldMk cId="3372421071" sldId="573"/>
            <ac:spMk id="2" creationId="{06F3BD10-CF0F-5E44-858E-53C47AC89D4F}"/>
          </ac:spMkLst>
        </pc:spChg>
      </pc:sldChg>
      <pc:sldChg chg="add del">
        <pc:chgData name="Donald Ferguson" userId="d4e141de-59d3-4362-b58c-ed2804aa0504" providerId="ADAL" clId="{EDD1D1E7-784A-9846-B5B5-C9272B94BBA3}" dt="2020-02-21T11:04:57.076" v="5318" actId="2696"/>
        <pc:sldMkLst>
          <pc:docMk/>
          <pc:sldMk cId="1257749252" sldId="574"/>
        </pc:sldMkLst>
      </pc:sldChg>
      <pc:sldChg chg="add del">
        <pc:chgData name="Donald Ferguson" userId="d4e141de-59d3-4362-b58c-ed2804aa0504" providerId="ADAL" clId="{EDD1D1E7-784A-9846-B5B5-C9272B94BBA3}" dt="2020-02-21T11:04:59.460" v="5319" actId="2696"/>
        <pc:sldMkLst>
          <pc:docMk/>
          <pc:sldMk cId="1964598786" sldId="575"/>
        </pc:sldMkLst>
      </pc:sldChg>
      <pc:sldChg chg="addSp delSp modSp add ord">
        <pc:chgData name="Donald Ferguson" userId="d4e141de-59d3-4362-b58c-ed2804aa0504" providerId="ADAL" clId="{EDD1D1E7-784A-9846-B5B5-C9272B94BBA3}" dt="2020-02-21T11:10:12.005" v="5363" actId="20577"/>
        <pc:sldMkLst>
          <pc:docMk/>
          <pc:sldMk cId="3554642906" sldId="576"/>
        </pc:sldMkLst>
        <pc:spChg chg="del">
          <ac:chgData name="Donald Ferguson" userId="d4e141de-59d3-4362-b58c-ed2804aa0504" providerId="ADAL" clId="{EDD1D1E7-784A-9846-B5B5-C9272B94BBA3}" dt="2020-02-21T11:05:02.578" v="5320" actId="478"/>
          <ac:spMkLst>
            <pc:docMk/>
            <pc:sldMk cId="3554642906" sldId="576"/>
            <ac:spMk id="2" creationId="{06F3BD10-CF0F-5E44-858E-53C47AC89D4F}"/>
          </ac:spMkLst>
        </pc:spChg>
        <pc:spChg chg="add del mod">
          <ac:chgData name="Donald Ferguson" userId="d4e141de-59d3-4362-b58c-ed2804aa0504" providerId="ADAL" clId="{EDD1D1E7-784A-9846-B5B5-C9272B94BBA3}" dt="2020-02-21T11:05:13.348" v="5324" actId="478"/>
          <ac:spMkLst>
            <pc:docMk/>
            <pc:sldMk cId="3554642906" sldId="576"/>
            <ac:spMk id="4" creationId="{25B3E245-2162-744B-B105-FC7A793737F7}"/>
          </ac:spMkLst>
        </pc:spChg>
        <pc:spChg chg="del">
          <ac:chgData name="Donald Ferguson" userId="d4e141de-59d3-4362-b58c-ed2804aa0504" providerId="ADAL" clId="{EDD1D1E7-784A-9846-B5B5-C9272B94BBA3}" dt="2020-02-21T11:05:08.296" v="5322" actId="478"/>
          <ac:spMkLst>
            <pc:docMk/>
            <pc:sldMk cId="3554642906" sldId="576"/>
            <ac:spMk id="12" creationId="{AA049E70-C6D5-1446-BAB3-1EF6BC58411D}"/>
          </ac:spMkLst>
        </pc:spChg>
        <pc:spChg chg="mod">
          <ac:chgData name="Donald Ferguson" userId="d4e141de-59d3-4362-b58c-ed2804aa0504" providerId="ADAL" clId="{EDD1D1E7-784A-9846-B5B5-C9272B94BBA3}" dt="2020-02-21T11:10:12.005" v="5363" actId="20577"/>
          <ac:spMkLst>
            <pc:docMk/>
            <pc:sldMk cId="3554642906" sldId="576"/>
            <ac:spMk id="33794" creationId="{2D8A47D8-DB33-E34B-A433-FC79FD290EAE}"/>
          </ac:spMkLst>
        </pc:spChg>
        <pc:picChg chg="del">
          <ac:chgData name="Donald Ferguson" userId="d4e141de-59d3-4362-b58c-ed2804aa0504" providerId="ADAL" clId="{EDD1D1E7-784A-9846-B5B5-C9272B94BBA3}" dt="2020-02-21T11:05:05.218" v="5321" actId="478"/>
          <ac:picMkLst>
            <pc:docMk/>
            <pc:sldMk cId="3554642906" sldId="576"/>
            <ac:picMk id="5" creationId="{AE46AE13-3D8B-1F4F-9D8B-D445CC8245DF}"/>
          </ac:picMkLst>
        </pc:picChg>
        <pc:picChg chg="add mod">
          <ac:chgData name="Donald Ferguson" userId="d4e141de-59d3-4362-b58c-ed2804aa0504" providerId="ADAL" clId="{EDD1D1E7-784A-9846-B5B5-C9272B94BBA3}" dt="2020-02-21T11:05:20.643" v="5328" actId="1076"/>
          <ac:picMkLst>
            <pc:docMk/>
            <pc:sldMk cId="3554642906" sldId="576"/>
            <ac:picMk id="6" creationId="{E86A1D34-CB62-C447-A36D-C1B0A83EF369}"/>
          </ac:picMkLst>
        </pc:picChg>
      </pc:sldChg>
      <pc:sldChg chg="add del">
        <pc:chgData name="Donald Ferguson" userId="d4e141de-59d3-4362-b58c-ed2804aa0504" providerId="ADAL" clId="{EDD1D1E7-784A-9846-B5B5-C9272B94BBA3}" dt="2020-02-21T11:10:35.558" v="5366" actId="2696"/>
        <pc:sldMkLst>
          <pc:docMk/>
          <pc:sldMk cId="4138681540" sldId="577"/>
        </pc:sldMkLst>
      </pc:sldChg>
      <pc:sldChg chg="addSp delSp modSp add">
        <pc:chgData name="Donald Ferguson" userId="d4e141de-59d3-4362-b58c-ed2804aa0504" providerId="ADAL" clId="{EDD1D1E7-784A-9846-B5B5-C9272B94BBA3}" dt="2020-02-21T11:11:53.320" v="5376" actId="167"/>
        <pc:sldMkLst>
          <pc:docMk/>
          <pc:sldMk cId="3499379580" sldId="578"/>
        </pc:sldMkLst>
        <pc:picChg chg="add mod">
          <ac:chgData name="Donald Ferguson" userId="d4e141de-59d3-4362-b58c-ed2804aa0504" providerId="ADAL" clId="{EDD1D1E7-784A-9846-B5B5-C9272B94BBA3}" dt="2020-02-21T11:10:47.957" v="5371" actId="1076"/>
          <ac:picMkLst>
            <pc:docMk/>
            <pc:sldMk cId="3499379580" sldId="578"/>
            <ac:picMk id="2" creationId="{7B47BAB4-5179-D34D-A7BA-1C8069A89623}"/>
          </ac:picMkLst>
        </pc:picChg>
        <pc:picChg chg="add mod">
          <ac:chgData name="Donald Ferguson" userId="d4e141de-59d3-4362-b58c-ed2804aa0504" providerId="ADAL" clId="{EDD1D1E7-784A-9846-B5B5-C9272B94BBA3}" dt="2020-02-21T11:11:53.320" v="5376" actId="167"/>
          <ac:picMkLst>
            <pc:docMk/>
            <pc:sldMk cId="3499379580" sldId="578"/>
            <ac:picMk id="3" creationId="{975162D6-7485-A141-B7FD-0F201329A0CB}"/>
          </ac:picMkLst>
        </pc:picChg>
        <pc:picChg chg="del">
          <ac:chgData name="Donald Ferguson" userId="d4e141de-59d3-4362-b58c-ed2804aa0504" providerId="ADAL" clId="{EDD1D1E7-784A-9846-B5B5-C9272B94BBA3}" dt="2020-02-21T11:10:39.186" v="5367" actId="478"/>
          <ac:picMkLst>
            <pc:docMk/>
            <pc:sldMk cId="3499379580" sldId="578"/>
            <ac:picMk id="6" creationId="{E86A1D34-CB62-C447-A36D-C1B0A83EF369}"/>
          </ac:picMkLst>
        </pc:picChg>
      </pc:sldChg>
      <pc:sldMasterChg chg="del delSldLayout">
        <pc:chgData name="Donald Ferguson" userId="d4e141de-59d3-4362-b58c-ed2804aa0504" providerId="ADAL" clId="{EDD1D1E7-784A-9846-B5B5-C9272B94BBA3}" dt="2020-02-17T00:24:27.934" v="173" actId="2696"/>
        <pc:sldMasterMkLst>
          <pc:docMk/>
          <pc:sldMasterMk cId="2490762821" sldId="2147483673"/>
        </pc:sldMasterMkLst>
        <pc:sldLayoutChg chg="del">
          <pc:chgData name="Donald Ferguson" userId="d4e141de-59d3-4362-b58c-ed2804aa0504" providerId="ADAL" clId="{EDD1D1E7-784A-9846-B5B5-C9272B94BBA3}" dt="2020-02-17T00:24:27.923" v="161" actId="2696"/>
          <pc:sldLayoutMkLst>
            <pc:docMk/>
            <pc:sldMasterMk cId="2490762821" sldId="2147483673"/>
            <pc:sldLayoutMk cId="605704441" sldId="2147483674"/>
          </pc:sldLayoutMkLst>
        </pc:sldLayoutChg>
        <pc:sldLayoutChg chg="del">
          <pc:chgData name="Donald Ferguson" userId="d4e141de-59d3-4362-b58c-ed2804aa0504" providerId="ADAL" clId="{EDD1D1E7-784A-9846-B5B5-C9272B94BBA3}" dt="2020-02-17T00:24:27.924" v="162" actId="2696"/>
          <pc:sldLayoutMkLst>
            <pc:docMk/>
            <pc:sldMasterMk cId="2490762821" sldId="2147483673"/>
            <pc:sldLayoutMk cId="3902833353" sldId="2147483675"/>
          </pc:sldLayoutMkLst>
        </pc:sldLayoutChg>
        <pc:sldLayoutChg chg="del">
          <pc:chgData name="Donald Ferguson" userId="d4e141de-59d3-4362-b58c-ed2804aa0504" providerId="ADAL" clId="{EDD1D1E7-784A-9846-B5B5-C9272B94BBA3}" dt="2020-02-17T00:24:27.925" v="163" actId="2696"/>
          <pc:sldLayoutMkLst>
            <pc:docMk/>
            <pc:sldMasterMk cId="2490762821" sldId="2147483673"/>
            <pc:sldLayoutMk cId="2087889140" sldId="2147483676"/>
          </pc:sldLayoutMkLst>
        </pc:sldLayoutChg>
        <pc:sldLayoutChg chg="del">
          <pc:chgData name="Donald Ferguson" userId="d4e141de-59d3-4362-b58c-ed2804aa0504" providerId="ADAL" clId="{EDD1D1E7-784A-9846-B5B5-C9272B94BBA3}" dt="2020-02-17T00:24:27.926" v="164" actId="2696"/>
          <pc:sldLayoutMkLst>
            <pc:docMk/>
            <pc:sldMasterMk cId="2490762821" sldId="2147483673"/>
            <pc:sldLayoutMk cId="1587856824" sldId="2147483677"/>
          </pc:sldLayoutMkLst>
        </pc:sldLayoutChg>
        <pc:sldLayoutChg chg="del">
          <pc:chgData name="Donald Ferguson" userId="d4e141de-59d3-4362-b58c-ed2804aa0504" providerId="ADAL" clId="{EDD1D1E7-784A-9846-B5B5-C9272B94BBA3}" dt="2020-02-17T00:24:27.927" v="165" actId="2696"/>
          <pc:sldLayoutMkLst>
            <pc:docMk/>
            <pc:sldMasterMk cId="2490762821" sldId="2147483673"/>
            <pc:sldLayoutMk cId="1321450014" sldId="2147483678"/>
          </pc:sldLayoutMkLst>
        </pc:sldLayoutChg>
        <pc:sldLayoutChg chg="del">
          <pc:chgData name="Donald Ferguson" userId="d4e141de-59d3-4362-b58c-ed2804aa0504" providerId="ADAL" clId="{EDD1D1E7-784A-9846-B5B5-C9272B94BBA3}" dt="2020-02-17T00:24:27.927" v="166" actId="2696"/>
          <pc:sldLayoutMkLst>
            <pc:docMk/>
            <pc:sldMasterMk cId="2490762821" sldId="2147483673"/>
            <pc:sldLayoutMk cId="2900821040" sldId="2147483679"/>
          </pc:sldLayoutMkLst>
        </pc:sldLayoutChg>
        <pc:sldLayoutChg chg="del">
          <pc:chgData name="Donald Ferguson" userId="d4e141de-59d3-4362-b58c-ed2804aa0504" providerId="ADAL" clId="{EDD1D1E7-784A-9846-B5B5-C9272B94BBA3}" dt="2020-02-17T00:24:27.928" v="167" actId="2696"/>
          <pc:sldLayoutMkLst>
            <pc:docMk/>
            <pc:sldMasterMk cId="2490762821" sldId="2147483673"/>
            <pc:sldLayoutMk cId="181007970" sldId="2147483680"/>
          </pc:sldLayoutMkLst>
        </pc:sldLayoutChg>
        <pc:sldLayoutChg chg="del">
          <pc:chgData name="Donald Ferguson" userId="d4e141de-59d3-4362-b58c-ed2804aa0504" providerId="ADAL" clId="{EDD1D1E7-784A-9846-B5B5-C9272B94BBA3}" dt="2020-02-17T00:24:27.929" v="168" actId="2696"/>
          <pc:sldLayoutMkLst>
            <pc:docMk/>
            <pc:sldMasterMk cId="2490762821" sldId="2147483673"/>
            <pc:sldLayoutMk cId="166876544" sldId="2147483681"/>
          </pc:sldLayoutMkLst>
        </pc:sldLayoutChg>
        <pc:sldLayoutChg chg="del">
          <pc:chgData name="Donald Ferguson" userId="d4e141de-59d3-4362-b58c-ed2804aa0504" providerId="ADAL" clId="{EDD1D1E7-784A-9846-B5B5-C9272B94BBA3}" dt="2020-02-17T00:24:27.929" v="169" actId="2696"/>
          <pc:sldLayoutMkLst>
            <pc:docMk/>
            <pc:sldMasterMk cId="2490762821" sldId="2147483673"/>
            <pc:sldLayoutMk cId="1318278864" sldId="2147483682"/>
          </pc:sldLayoutMkLst>
        </pc:sldLayoutChg>
        <pc:sldLayoutChg chg="del">
          <pc:chgData name="Donald Ferguson" userId="d4e141de-59d3-4362-b58c-ed2804aa0504" providerId="ADAL" clId="{EDD1D1E7-784A-9846-B5B5-C9272B94BBA3}" dt="2020-02-17T00:24:27.930" v="170" actId="2696"/>
          <pc:sldLayoutMkLst>
            <pc:docMk/>
            <pc:sldMasterMk cId="2490762821" sldId="2147483673"/>
            <pc:sldLayoutMk cId="3105426893" sldId="2147483683"/>
          </pc:sldLayoutMkLst>
        </pc:sldLayoutChg>
        <pc:sldLayoutChg chg="del">
          <pc:chgData name="Donald Ferguson" userId="d4e141de-59d3-4362-b58c-ed2804aa0504" providerId="ADAL" clId="{EDD1D1E7-784A-9846-B5B5-C9272B94BBA3}" dt="2020-02-17T00:24:27.931" v="171" actId="2696"/>
          <pc:sldLayoutMkLst>
            <pc:docMk/>
            <pc:sldMasterMk cId="2490762821" sldId="2147483673"/>
            <pc:sldLayoutMk cId="2041919221" sldId="2147483684"/>
          </pc:sldLayoutMkLst>
        </pc:sldLayoutChg>
        <pc:sldLayoutChg chg="del">
          <pc:chgData name="Donald Ferguson" userId="d4e141de-59d3-4362-b58c-ed2804aa0504" providerId="ADAL" clId="{EDD1D1E7-784A-9846-B5B5-C9272B94BBA3}" dt="2020-02-17T00:24:27.932" v="172" actId="2696"/>
          <pc:sldLayoutMkLst>
            <pc:docMk/>
            <pc:sldMasterMk cId="2490762821" sldId="2147483673"/>
            <pc:sldLayoutMk cId="2398726878" sldId="2147483685"/>
          </pc:sldLayoutMkLst>
        </pc:sldLayoutChg>
      </pc:sldMasterChg>
      <pc:sldMasterChg chg="add del addSldLayout delSldLayout">
        <pc:chgData name="Donald Ferguson" userId="d4e141de-59d3-4362-b58c-ed2804aa0504" providerId="ADAL" clId="{EDD1D1E7-784A-9846-B5B5-C9272B94BBA3}" dt="2020-02-20T16:04:39.483" v="3631" actId="2696"/>
        <pc:sldMasterMkLst>
          <pc:docMk/>
          <pc:sldMasterMk cId="3652104552" sldId="2147483686"/>
        </pc:sldMasterMkLst>
        <pc:sldLayoutChg chg="add del">
          <pc:chgData name="Donald Ferguson" userId="d4e141de-59d3-4362-b58c-ed2804aa0504" providerId="ADAL" clId="{EDD1D1E7-784A-9846-B5B5-C9272B94BBA3}" dt="2020-02-20T16:04:39.483" v="3631" actId="2696"/>
          <pc:sldLayoutMkLst>
            <pc:docMk/>
            <pc:sldMasterMk cId="3652104552" sldId="2147483686"/>
            <pc:sldLayoutMk cId="3555774438" sldId="2147483687"/>
          </pc:sldLayoutMkLst>
        </pc:sldLayoutChg>
        <pc:sldLayoutChg chg="add del">
          <pc:chgData name="Donald Ferguson" userId="d4e141de-59d3-4362-b58c-ed2804aa0504" providerId="ADAL" clId="{EDD1D1E7-784A-9846-B5B5-C9272B94BBA3}" dt="2020-02-20T16:04:39.483" v="3630" actId="2696"/>
          <pc:sldLayoutMkLst>
            <pc:docMk/>
            <pc:sldMasterMk cId="3652104552" sldId="2147483686"/>
            <pc:sldLayoutMk cId="1626635376" sldId="2147483688"/>
          </pc:sldLayoutMkLst>
        </pc:sldLayoutChg>
        <pc:sldLayoutChg chg="add del">
          <pc:chgData name="Donald Ferguson" userId="d4e141de-59d3-4362-b58c-ed2804aa0504" providerId="ADAL" clId="{EDD1D1E7-784A-9846-B5B5-C9272B94BBA3}" dt="2020-02-20T16:04:39.482" v="3629" actId="2696"/>
          <pc:sldLayoutMkLst>
            <pc:docMk/>
            <pc:sldMasterMk cId="3652104552" sldId="2147483686"/>
            <pc:sldLayoutMk cId="3043176455" sldId="2147483689"/>
          </pc:sldLayoutMkLst>
        </pc:sldLayoutChg>
        <pc:sldLayoutChg chg="add del">
          <pc:chgData name="Donald Ferguson" userId="d4e141de-59d3-4362-b58c-ed2804aa0504" providerId="ADAL" clId="{EDD1D1E7-784A-9846-B5B5-C9272B94BBA3}" dt="2020-02-20T16:04:39.482" v="3628" actId="2696"/>
          <pc:sldLayoutMkLst>
            <pc:docMk/>
            <pc:sldMasterMk cId="3652104552" sldId="2147483686"/>
            <pc:sldLayoutMk cId="338924858" sldId="2147483690"/>
          </pc:sldLayoutMkLst>
        </pc:sldLayoutChg>
        <pc:sldLayoutChg chg="add del">
          <pc:chgData name="Donald Ferguson" userId="d4e141de-59d3-4362-b58c-ed2804aa0504" providerId="ADAL" clId="{EDD1D1E7-784A-9846-B5B5-C9272B94BBA3}" dt="2020-02-20T16:04:39.481" v="3627" actId="2696"/>
          <pc:sldLayoutMkLst>
            <pc:docMk/>
            <pc:sldMasterMk cId="3652104552" sldId="2147483686"/>
            <pc:sldLayoutMk cId="1666768101" sldId="2147483691"/>
          </pc:sldLayoutMkLst>
        </pc:sldLayoutChg>
        <pc:sldLayoutChg chg="add del">
          <pc:chgData name="Donald Ferguson" userId="d4e141de-59d3-4362-b58c-ed2804aa0504" providerId="ADAL" clId="{EDD1D1E7-784A-9846-B5B5-C9272B94BBA3}" dt="2020-02-20T16:04:39.481" v="3626" actId="2696"/>
          <pc:sldLayoutMkLst>
            <pc:docMk/>
            <pc:sldMasterMk cId="3652104552" sldId="2147483686"/>
            <pc:sldLayoutMk cId="965642101" sldId="2147483692"/>
          </pc:sldLayoutMkLst>
        </pc:sldLayoutChg>
        <pc:sldLayoutChg chg="add del">
          <pc:chgData name="Donald Ferguson" userId="d4e141de-59d3-4362-b58c-ed2804aa0504" providerId="ADAL" clId="{EDD1D1E7-784A-9846-B5B5-C9272B94BBA3}" dt="2020-02-20T16:04:39.480" v="3625" actId="2696"/>
          <pc:sldLayoutMkLst>
            <pc:docMk/>
            <pc:sldMasterMk cId="3652104552" sldId="2147483686"/>
            <pc:sldLayoutMk cId="2215142337" sldId="2147483693"/>
          </pc:sldLayoutMkLst>
        </pc:sldLayoutChg>
        <pc:sldLayoutChg chg="add del">
          <pc:chgData name="Donald Ferguson" userId="d4e141de-59d3-4362-b58c-ed2804aa0504" providerId="ADAL" clId="{EDD1D1E7-784A-9846-B5B5-C9272B94BBA3}" dt="2020-02-20T16:04:39.479" v="3624" actId="2696"/>
          <pc:sldLayoutMkLst>
            <pc:docMk/>
            <pc:sldMasterMk cId="3652104552" sldId="2147483686"/>
            <pc:sldLayoutMk cId="1991349717" sldId="2147483694"/>
          </pc:sldLayoutMkLst>
        </pc:sldLayoutChg>
        <pc:sldLayoutChg chg="add del">
          <pc:chgData name="Donald Ferguson" userId="d4e141de-59d3-4362-b58c-ed2804aa0504" providerId="ADAL" clId="{EDD1D1E7-784A-9846-B5B5-C9272B94BBA3}" dt="2020-02-20T16:04:39.479" v="3623" actId="2696"/>
          <pc:sldLayoutMkLst>
            <pc:docMk/>
            <pc:sldMasterMk cId="3652104552" sldId="2147483686"/>
            <pc:sldLayoutMk cId="3917429504" sldId="2147483695"/>
          </pc:sldLayoutMkLst>
        </pc:sldLayoutChg>
        <pc:sldLayoutChg chg="add del">
          <pc:chgData name="Donald Ferguson" userId="d4e141de-59d3-4362-b58c-ed2804aa0504" providerId="ADAL" clId="{EDD1D1E7-784A-9846-B5B5-C9272B94BBA3}" dt="2020-02-20T16:04:39.478" v="3622" actId="2696"/>
          <pc:sldLayoutMkLst>
            <pc:docMk/>
            <pc:sldMasterMk cId="3652104552" sldId="2147483686"/>
            <pc:sldLayoutMk cId="1226537683" sldId="2147483696"/>
          </pc:sldLayoutMkLst>
        </pc:sldLayoutChg>
        <pc:sldLayoutChg chg="add del">
          <pc:chgData name="Donald Ferguson" userId="d4e141de-59d3-4362-b58c-ed2804aa0504" providerId="ADAL" clId="{EDD1D1E7-784A-9846-B5B5-C9272B94BBA3}" dt="2020-02-20T16:04:39.477" v="3621" actId="2696"/>
          <pc:sldLayoutMkLst>
            <pc:docMk/>
            <pc:sldMasterMk cId="3652104552" sldId="2147483686"/>
            <pc:sldLayoutMk cId="1052346872" sldId="2147483697"/>
          </pc:sldLayoutMkLst>
        </pc:sldLayoutChg>
        <pc:sldLayoutChg chg="add del">
          <pc:chgData name="Donald Ferguson" userId="d4e141de-59d3-4362-b58c-ed2804aa0504" providerId="ADAL" clId="{EDD1D1E7-784A-9846-B5B5-C9272B94BBA3}" dt="2020-02-20T16:04:39.477" v="3620" actId="2696"/>
          <pc:sldLayoutMkLst>
            <pc:docMk/>
            <pc:sldMasterMk cId="3652104552" sldId="2147483686"/>
            <pc:sldLayoutMk cId="1225005200" sldId="2147483698"/>
          </pc:sldLayoutMkLst>
        </pc:sldLayoutChg>
      </pc:sldMasterChg>
      <pc:sldMasterChg chg="add del addSldLayout delSldLayout">
        <pc:chgData name="Donald Ferguson" userId="d4e141de-59d3-4362-b58c-ed2804aa0504" providerId="ADAL" clId="{EDD1D1E7-784A-9846-B5B5-C9272B94BBA3}" dt="2020-02-20T16:04:37.132" v="3608" actId="2696"/>
        <pc:sldMasterMkLst>
          <pc:docMk/>
          <pc:sldMasterMk cId="3684973989" sldId="2147483699"/>
        </pc:sldMasterMkLst>
        <pc:sldLayoutChg chg="add del">
          <pc:chgData name="Donald Ferguson" userId="d4e141de-59d3-4362-b58c-ed2804aa0504" providerId="ADAL" clId="{EDD1D1E7-784A-9846-B5B5-C9272B94BBA3}" dt="2020-02-20T16:04:37.132" v="3608" actId="2696"/>
          <pc:sldLayoutMkLst>
            <pc:docMk/>
            <pc:sldMasterMk cId="3684973989" sldId="2147483699"/>
            <pc:sldLayoutMk cId="1674053187" sldId="2147483700"/>
          </pc:sldLayoutMkLst>
        </pc:sldLayoutChg>
        <pc:sldLayoutChg chg="add del">
          <pc:chgData name="Donald Ferguson" userId="d4e141de-59d3-4362-b58c-ed2804aa0504" providerId="ADAL" clId="{EDD1D1E7-784A-9846-B5B5-C9272B94BBA3}" dt="2020-02-20T16:04:37.132" v="3607" actId="2696"/>
          <pc:sldLayoutMkLst>
            <pc:docMk/>
            <pc:sldMasterMk cId="3684973989" sldId="2147483699"/>
            <pc:sldLayoutMk cId="3244382263" sldId="2147483701"/>
          </pc:sldLayoutMkLst>
        </pc:sldLayoutChg>
        <pc:sldLayoutChg chg="add del">
          <pc:chgData name="Donald Ferguson" userId="d4e141de-59d3-4362-b58c-ed2804aa0504" providerId="ADAL" clId="{EDD1D1E7-784A-9846-B5B5-C9272B94BBA3}" dt="2020-02-20T16:04:37.131" v="3606" actId="2696"/>
          <pc:sldLayoutMkLst>
            <pc:docMk/>
            <pc:sldMasterMk cId="3684973989" sldId="2147483699"/>
            <pc:sldLayoutMk cId="2018875986" sldId="2147483702"/>
          </pc:sldLayoutMkLst>
        </pc:sldLayoutChg>
        <pc:sldLayoutChg chg="add del">
          <pc:chgData name="Donald Ferguson" userId="d4e141de-59d3-4362-b58c-ed2804aa0504" providerId="ADAL" clId="{EDD1D1E7-784A-9846-B5B5-C9272B94BBA3}" dt="2020-02-20T16:04:37.130" v="3605" actId="2696"/>
          <pc:sldLayoutMkLst>
            <pc:docMk/>
            <pc:sldMasterMk cId="3684973989" sldId="2147483699"/>
            <pc:sldLayoutMk cId="4120098528" sldId="2147483703"/>
          </pc:sldLayoutMkLst>
        </pc:sldLayoutChg>
        <pc:sldLayoutChg chg="add del">
          <pc:chgData name="Donald Ferguson" userId="d4e141de-59d3-4362-b58c-ed2804aa0504" providerId="ADAL" clId="{EDD1D1E7-784A-9846-B5B5-C9272B94BBA3}" dt="2020-02-20T16:04:37.130" v="3604" actId="2696"/>
          <pc:sldLayoutMkLst>
            <pc:docMk/>
            <pc:sldMasterMk cId="3684973989" sldId="2147483699"/>
            <pc:sldLayoutMk cId="684716686" sldId="2147483704"/>
          </pc:sldLayoutMkLst>
        </pc:sldLayoutChg>
        <pc:sldLayoutChg chg="add del">
          <pc:chgData name="Donald Ferguson" userId="d4e141de-59d3-4362-b58c-ed2804aa0504" providerId="ADAL" clId="{EDD1D1E7-784A-9846-B5B5-C9272B94BBA3}" dt="2020-02-20T16:04:37.129" v="3603" actId="2696"/>
          <pc:sldLayoutMkLst>
            <pc:docMk/>
            <pc:sldMasterMk cId="3684973989" sldId="2147483699"/>
            <pc:sldLayoutMk cId="4086755850" sldId="2147483705"/>
          </pc:sldLayoutMkLst>
        </pc:sldLayoutChg>
        <pc:sldLayoutChg chg="add del">
          <pc:chgData name="Donald Ferguson" userId="d4e141de-59d3-4362-b58c-ed2804aa0504" providerId="ADAL" clId="{EDD1D1E7-784A-9846-B5B5-C9272B94BBA3}" dt="2020-02-20T16:04:37.128" v="3602" actId="2696"/>
          <pc:sldLayoutMkLst>
            <pc:docMk/>
            <pc:sldMasterMk cId="3684973989" sldId="2147483699"/>
            <pc:sldLayoutMk cId="4084501997" sldId="2147483706"/>
          </pc:sldLayoutMkLst>
        </pc:sldLayoutChg>
        <pc:sldLayoutChg chg="add del">
          <pc:chgData name="Donald Ferguson" userId="d4e141de-59d3-4362-b58c-ed2804aa0504" providerId="ADAL" clId="{EDD1D1E7-784A-9846-B5B5-C9272B94BBA3}" dt="2020-02-20T16:04:37.128" v="3601" actId="2696"/>
          <pc:sldLayoutMkLst>
            <pc:docMk/>
            <pc:sldMasterMk cId="3684973989" sldId="2147483699"/>
            <pc:sldLayoutMk cId="2713888763" sldId="2147483707"/>
          </pc:sldLayoutMkLst>
        </pc:sldLayoutChg>
        <pc:sldLayoutChg chg="add del">
          <pc:chgData name="Donald Ferguson" userId="d4e141de-59d3-4362-b58c-ed2804aa0504" providerId="ADAL" clId="{EDD1D1E7-784A-9846-B5B5-C9272B94BBA3}" dt="2020-02-20T16:04:37.127" v="3600" actId="2696"/>
          <pc:sldLayoutMkLst>
            <pc:docMk/>
            <pc:sldMasterMk cId="3684973989" sldId="2147483699"/>
            <pc:sldLayoutMk cId="4091758387" sldId="2147483708"/>
          </pc:sldLayoutMkLst>
        </pc:sldLayoutChg>
        <pc:sldLayoutChg chg="add del">
          <pc:chgData name="Donald Ferguson" userId="d4e141de-59d3-4362-b58c-ed2804aa0504" providerId="ADAL" clId="{EDD1D1E7-784A-9846-B5B5-C9272B94BBA3}" dt="2020-02-20T16:04:37.127" v="3599" actId="2696"/>
          <pc:sldLayoutMkLst>
            <pc:docMk/>
            <pc:sldMasterMk cId="3684973989" sldId="2147483699"/>
            <pc:sldLayoutMk cId="160755696" sldId="2147483709"/>
          </pc:sldLayoutMkLst>
        </pc:sldLayoutChg>
        <pc:sldLayoutChg chg="add del">
          <pc:chgData name="Donald Ferguson" userId="d4e141de-59d3-4362-b58c-ed2804aa0504" providerId="ADAL" clId="{EDD1D1E7-784A-9846-B5B5-C9272B94BBA3}" dt="2020-02-20T16:04:37.126" v="3598" actId="2696"/>
          <pc:sldLayoutMkLst>
            <pc:docMk/>
            <pc:sldMasterMk cId="3684973989" sldId="2147483699"/>
            <pc:sldLayoutMk cId="4147990681" sldId="2147483710"/>
          </pc:sldLayoutMkLst>
        </pc:sldLayoutChg>
        <pc:sldLayoutChg chg="add del">
          <pc:chgData name="Donald Ferguson" userId="d4e141de-59d3-4362-b58c-ed2804aa0504" providerId="ADAL" clId="{EDD1D1E7-784A-9846-B5B5-C9272B94BBA3}" dt="2020-02-20T16:04:37.125" v="3597" actId="2696"/>
          <pc:sldLayoutMkLst>
            <pc:docMk/>
            <pc:sldMasterMk cId="3684973989" sldId="2147483699"/>
            <pc:sldLayoutMk cId="2212728200" sldId="2147483711"/>
          </pc:sldLayoutMkLst>
        </pc:sldLayoutChg>
      </pc:sldMasterChg>
    </pc:docChg>
  </pc:docChgLst>
  <pc:docChgLst>
    <pc:chgData name="Donald Ferguson" userId="d4e141de-59d3-4362-b58c-ed2804aa0504" providerId="ADAL" clId="{85CCE6F4-F335-144A-B667-4222DCF8443D}"/>
    <pc:docChg chg="undo custSel addSld delSld modSld sldOrd">
      <pc:chgData name="Donald Ferguson" userId="d4e141de-59d3-4362-b58c-ed2804aa0504" providerId="ADAL" clId="{85CCE6F4-F335-144A-B667-4222DCF8443D}" dt="2020-02-28T10:29:46.176" v="4212" actId="27636"/>
      <pc:docMkLst>
        <pc:docMk/>
      </pc:docMkLst>
      <pc:sldChg chg="modSp add del">
        <pc:chgData name="Donald Ferguson" userId="d4e141de-59d3-4362-b58c-ed2804aa0504" providerId="ADAL" clId="{85CCE6F4-F335-144A-B667-4222DCF8443D}" dt="2020-02-28T10:29:23.075" v="4209" actId="2696"/>
        <pc:sldMkLst>
          <pc:docMk/>
          <pc:sldMk cId="3129451257" sldId="348"/>
        </pc:sldMkLst>
        <pc:spChg chg="mod">
          <ac:chgData name="Donald Ferguson" userId="d4e141de-59d3-4362-b58c-ed2804aa0504" providerId="ADAL" clId="{85CCE6F4-F335-144A-B667-4222DCF8443D}" dt="2020-02-28T10:29:15.439" v="4208" actId="27636"/>
          <ac:spMkLst>
            <pc:docMk/>
            <pc:sldMk cId="3129451257" sldId="348"/>
            <ac:spMk id="16387" creationId="{00000000-0000-0000-0000-000000000000}"/>
          </ac:spMkLst>
        </pc:spChg>
      </pc:sldChg>
      <pc:sldChg chg="modSp add">
        <pc:chgData name="Donald Ferguson" userId="d4e141de-59d3-4362-b58c-ed2804aa0504" providerId="ADAL" clId="{85CCE6F4-F335-144A-B667-4222DCF8443D}" dt="2020-02-28T10:29:46.176" v="4212" actId="27636"/>
        <pc:sldMkLst>
          <pc:docMk/>
          <pc:sldMk cId="3260919913" sldId="348"/>
        </pc:sldMkLst>
        <pc:spChg chg="mod">
          <ac:chgData name="Donald Ferguson" userId="d4e141de-59d3-4362-b58c-ed2804aa0504" providerId="ADAL" clId="{85CCE6F4-F335-144A-B667-4222DCF8443D}" dt="2020-02-28T10:29:46.176" v="4212" actId="27636"/>
          <ac:spMkLst>
            <pc:docMk/>
            <pc:sldMk cId="3260919913" sldId="348"/>
            <ac:spMk id="16387" creationId="{00000000-0000-0000-0000-000000000000}"/>
          </ac:spMkLst>
        </pc:spChg>
      </pc:sldChg>
      <pc:sldChg chg="add del">
        <pc:chgData name="Donald Ferguson" userId="d4e141de-59d3-4362-b58c-ed2804aa0504" providerId="ADAL" clId="{85CCE6F4-F335-144A-B667-4222DCF8443D}" dt="2020-02-27T16:36:54.368" v="265"/>
        <pc:sldMkLst>
          <pc:docMk/>
          <pc:sldMk cId="3025868058" sldId="373"/>
        </pc:sldMkLst>
      </pc:sldChg>
      <pc:sldChg chg="addSp modSp add">
        <pc:chgData name="Donald Ferguson" userId="d4e141de-59d3-4362-b58c-ed2804aa0504" providerId="ADAL" clId="{85CCE6F4-F335-144A-B667-4222DCF8443D}" dt="2020-02-27T16:39:16.981" v="443" actId="20577"/>
        <pc:sldMkLst>
          <pc:docMk/>
          <pc:sldMk cId="4006526184" sldId="373"/>
        </pc:sldMkLst>
        <pc:spChg chg="add mod">
          <ac:chgData name="Donald Ferguson" userId="d4e141de-59d3-4362-b58c-ed2804aa0504" providerId="ADAL" clId="{85CCE6F4-F335-144A-B667-4222DCF8443D}" dt="2020-02-27T16:39:16.981" v="443" actId="20577"/>
          <ac:spMkLst>
            <pc:docMk/>
            <pc:sldMk cId="4006526184" sldId="373"/>
            <ac:spMk id="2" creationId="{E7E8A9AC-D438-BF41-A7DF-7F5476548520}"/>
          </ac:spMkLst>
        </pc:spChg>
        <pc:spChg chg="mod">
          <ac:chgData name="Donald Ferguson" userId="d4e141de-59d3-4362-b58c-ed2804aa0504" providerId="ADAL" clId="{85CCE6F4-F335-144A-B667-4222DCF8443D}" dt="2020-02-27T16:38:06.983" v="279" actId="1076"/>
          <ac:spMkLst>
            <pc:docMk/>
            <pc:sldMk cId="4006526184" sldId="373"/>
            <ac:spMk id="43011" creationId="{00000000-0000-0000-0000-000000000000}"/>
          </ac:spMkLst>
        </pc:spChg>
      </pc:sldChg>
      <pc:sldChg chg="add">
        <pc:chgData name="Donald Ferguson" userId="d4e141de-59d3-4362-b58c-ed2804aa0504" providerId="ADAL" clId="{85CCE6F4-F335-144A-B667-4222DCF8443D}" dt="2020-02-27T16:35:42.800" v="263"/>
        <pc:sldMkLst>
          <pc:docMk/>
          <pc:sldMk cId="9098807" sldId="374"/>
        </pc:sldMkLst>
      </pc:sldChg>
      <pc:sldChg chg="add del">
        <pc:chgData name="Donald Ferguson" userId="d4e141de-59d3-4362-b58c-ed2804aa0504" providerId="ADAL" clId="{85CCE6F4-F335-144A-B667-4222DCF8443D}" dt="2020-02-27T16:35:42.720" v="262"/>
        <pc:sldMkLst>
          <pc:docMk/>
          <pc:sldMk cId="999424325" sldId="374"/>
        </pc:sldMkLst>
      </pc:sldChg>
      <pc:sldChg chg="add del">
        <pc:chgData name="Donald Ferguson" userId="d4e141de-59d3-4362-b58c-ed2804aa0504" providerId="ADAL" clId="{85CCE6F4-F335-144A-B667-4222DCF8443D}" dt="2020-02-27T16:35:42.720" v="262"/>
        <pc:sldMkLst>
          <pc:docMk/>
          <pc:sldMk cId="767224301" sldId="375"/>
        </pc:sldMkLst>
      </pc:sldChg>
      <pc:sldChg chg="add">
        <pc:chgData name="Donald Ferguson" userId="d4e141de-59d3-4362-b58c-ed2804aa0504" providerId="ADAL" clId="{85CCE6F4-F335-144A-B667-4222DCF8443D}" dt="2020-02-27T16:35:42.800" v="263"/>
        <pc:sldMkLst>
          <pc:docMk/>
          <pc:sldMk cId="1397130276" sldId="375"/>
        </pc:sldMkLst>
      </pc:sldChg>
      <pc:sldChg chg="modSp add del">
        <pc:chgData name="Donald Ferguson" userId="d4e141de-59d3-4362-b58c-ed2804aa0504" providerId="ADAL" clId="{85CCE6F4-F335-144A-B667-4222DCF8443D}" dt="2020-02-27T16:35:42.720" v="262"/>
        <pc:sldMkLst>
          <pc:docMk/>
          <pc:sldMk cId="454051931" sldId="376"/>
        </pc:sldMkLst>
        <pc:spChg chg="mod">
          <ac:chgData name="Donald Ferguson" userId="d4e141de-59d3-4362-b58c-ed2804aa0504" providerId="ADAL" clId="{85CCE6F4-F335-144A-B667-4222DCF8443D}" dt="2020-02-27T16:35:42.720" v="262"/>
          <ac:spMkLst>
            <pc:docMk/>
            <pc:sldMk cId="454051931" sldId="376"/>
            <ac:spMk id="527362" creationId="{00000000-0000-0000-0000-000000000000}"/>
          </ac:spMkLst>
        </pc:spChg>
      </pc:sldChg>
      <pc:sldChg chg="add">
        <pc:chgData name="Donald Ferguson" userId="d4e141de-59d3-4362-b58c-ed2804aa0504" providerId="ADAL" clId="{85CCE6F4-F335-144A-B667-4222DCF8443D}" dt="2020-02-27T16:35:42.800" v="263"/>
        <pc:sldMkLst>
          <pc:docMk/>
          <pc:sldMk cId="882894439" sldId="376"/>
        </pc:sldMkLst>
      </pc:sldChg>
      <pc:sldChg chg="add del">
        <pc:chgData name="Donald Ferguson" userId="d4e141de-59d3-4362-b58c-ed2804aa0504" providerId="ADAL" clId="{85CCE6F4-F335-144A-B667-4222DCF8443D}" dt="2020-02-28T00:16:52.839" v="3838"/>
        <pc:sldMkLst>
          <pc:docMk/>
          <pc:sldMk cId="2584219419" sldId="377"/>
        </pc:sldMkLst>
      </pc:sldChg>
      <pc:sldChg chg="add">
        <pc:chgData name="Donald Ferguson" userId="d4e141de-59d3-4362-b58c-ed2804aa0504" providerId="ADAL" clId="{85CCE6F4-F335-144A-B667-4222DCF8443D}" dt="2020-02-28T00:16:53.012" v="3839"/>
        <pc:sldMkLst>
          <pc:docMk/>
          <pc:sldMk cId="3588999783" sldId="377"/>
        </pc:sldMkLst>
      </pc:sldChg>
      <pc:sldChg chg="add">
        <pc:chgData name="Donald Ferguson" userId="d4e141de-59d3-4362-b58c-ed2804aa0504" providerId="ADAL" clId="{85CCE6F4-F335-144A-B667-4222DCF8443D}" dt="2020-02-28T00:16:53.012" v="3839"/>
        <pc:sldMkLst>
          <pc:docMk/>
          <pc:sldMk cId="1612307306" sldId="378"/>
        </pc:sldMkLst>
      </pc:sldChg>
      <pc:sldChg chg="modSp add del">
        <pc:chgData name="Donald Ferguson" userId="d4e141de-59d3-4362-b58c-ed2804aa0504" providerId="ADAL" clId="{85CCE6F4-F335-144A-B667-4222DCF8443D}" dt="2020-02-28T00:16:52.839" v="3838"/>
        <pc:sldMkLst>
          <pc:docMk/>
          <pc:sldMk cId="2053665119" sldId="378"/>
        </pc:sldMkLst>
        <pc:spChg chg="mod">
          <ac:chgData name="Donald Ferguson" userId="d4e141de-59d3-4362-b58c-ed2804aa0504" providerId="ADAL" clId="{85CCE6F4-F335-144A-B667-4222DCF8443D}" dt="2020-02-28T00:16:52.839" v="3838"/>
          <ac:spMkLst>
            <pc:docMk/>
            <pc:sldMk cId="2053665119" sldId="378"/>
            <ac:spMk id="54274" creationId="{00000000-0000-0000-0000-000000000000}"/>
          </ac:spMkLst>
        </pc:spChg>
      </pc:sldChg>
      <pc:sldChg chg="add">
        <pc:chgData name="Donald Ferguson" userId="d4e141de-59d3-4362-b58c-ed2804aa0504" providerId="ADAL" clId="{85CCE6F4-F335-144A-B667-4222DCF8443D}" dt="2020-02-28T00:16:53.012" v="3839"/>
        <pc:sldMkLst>
          <pc:docMk/>
          <pc:sldMk cId="221411013" sldId="379"/>
        </pc:sldMkLst>
      </pc:sldChg>
      <pc:sldChg chg="add del">
        <pc:chgData name="Donald Ferguson" userId="d4e141de-59d3-4362-b58c-ed2804aa0504" providerId="ADAL" clId="{85CCE6F4-F335-144A-B667-4222DCF8443D}" dt="2020-02-28T00:16:52.839" v="3838"/>
        <pc:sldMkLst>
          <pc:docMk/>
          <pc:sldMk cId="2714994558" sldId="379"/>
        </pc:sldMkLst>
      </pc:sldChg>
      <pc:sldChg chg="addSp modSp">
        <pc:chgData name="Donald Ferguson" userId="d4e141de-59d3-4362-b58c-ed2804aa0504" providerId="ADAL" clId="{85CCE6F4-F335-144A-B667-4222DCF8443D}" dt="2020-02-27T19:39:06.610" v="2640" actId="20577"/>
        <pc:sldMkLst>
          <pc:docMk/>
          <pc:sldMk cId="3762215369" sldId="386"/>
        </pc:sldMkLst>
        <pc:spChg chg="add mod">
          <ac:chgData name="Donald Ferguson" userId="d4e141de-59d3-4362-b58c-ed2804aa0504" providerId="ADAL" clId="{85CCE6F4-F335-144A-B667-4222DCF8443D}" dt="2020-02-27T19:39:06.610" v="2640" actId="20577"/>
          <ac:spMkLst>
            <pc:docMk/>
            <pc:sldMk cId="3762215369" sldId="386"/>
            <ac:spMk id="2" creationId="{43CE70D4-5B75-B841-A2CA-EB7621C023D5}"/>
          </ac:spMkLst>
        </pc:spChg>
      </pc:sldChg>
      <pc:sldChg chg="del">
        <pc:chgData name="Donald Ferguson" userId="d4e141de-59d3-4362-b58c-ed2804aa0504" providerId="ADAL" clId="{85CCE6F4-F335-144A-B667-4222DCF8443D}" dt="2020-02-27T19:38:02.419" v="2574" actId="2696"/>
        <pc:sldMkLst>
          <pc:docMk/>
          <pc:sldMk cId="1047657502" sldId="393"/>
        </pc:sldMkLst>
      </pc:sldChg>
      <pc:sldChg chg="del">
        <pc:chgData name="Donald Ferguson" userId="d4e141de-59d3-4362-b58c-ed2804aa0504" providerId="ADAL" clId="{85CCE6F4-F335-144A-B667-4222DCF8443D}" dt="2020-02-27T19:38:05.316" v="2575" actId="2696"/>
        <pc:sldMkLst>
          <pc:docMk/>
          <pc:sldMk cId="611828881" sldId="394"/>
        </pc:sldMkLst>
      </pc:sldChg>
      <pc:sldChg chg="add">
        <pc:chgData name="Donald Ferguson" userId="d4e141de-59d3-4362-b58c-ed2804aa0504" providerId="ADAL" clId="{85CCE6F4-F335-144A-B667-4222DCF8443D}" dt="2020-02-28T01:10:28.675" v="3934"/>
        <pc:sldMkLst>
          <pc:docMk/>
          <pc:sldMk cId="177027145" sldId="395"/>
        </pc:sldMkLst>
      </pc:sldChg>
      <pc:sldChg chg="add del">
        <pc:chgData name="Donald Ferguson" userId="d4e141de-59d3-4362-b58c-ed2804aa0504" providerId="ADAL" clId="{85CCE6F4-F335-144A-B667-4222DCF8443D}" dt="2020-02-28T01:10:28.637" v="3933"/>
        <pc:sldMkLst>
          <pc:docMk/>
          <pc:sldMk cId="4255349082" sldId="395"/>
        </pc:sldMkLst>
      </pc:sldChg>
      <pc:sldChg chg="addSp modSp">
        <pc:chgData name="Donald Ferguson" userId="d4e141de-59d3-4362-b58c-ed2804aa0504" providerId="ADAL" clId="{85CCE6F4-F335-144A-B667-4222DCF8443D}" dt="2020-02-27T19:29:08.593" v="2299" actId="20577"/>
        <pc:sldMkLst>
          <pc:docMk/>
          <pc:sldMk cId="2365309852" sldId="433"/>
        </pc:sldMkLst>
        <pc:spChg chg="add mod">
          <ac:chgData name="Donald Ferguson" userId="d4e141de-59d3-4362-b58c-ed2804aa0504" providerId="ADAL" clId="{85CCE6F4-F335-144A-B667-4222DCF8443D}" dt="2020-02-27T19:29:08.593" v="2299" actId="20577"/>
          <ac:spMkLst>
            <pc:docMk/>
            <pc:sldMk cId="2365309852" sldId="433"/>
            <ac:spMk id="2" creationId="{0C41B2B6-A6FA-4445-BA1D-66201ACC8E28}"/>
          </ac:spMkLst>
        </pc:spChg>
      </pc:sldChg>
      <pc:sldChg chg="modSp">
        <pc:chgData name="Donald Ferguson" userId="d4e141de-59d3-4362-b58c-ed2804aa0504" providerId="ADAL" clId="{85CCE6F4-F335-144A-B667-4222DCF8443D}" dt="2020-02-27T19:32:27.418" v="2431" actId="20577"/>
        <pc:sldMkLst>
          <pc:docMk/>
          <pc:sldMk cId="33895071" sldId="436"/>
        </pc:sldMkLst>
        <pc:spChg chg="mod">
          <ac:chgData name="Donald Ferguson" userId="d4e141de-59d3-4362-b58c-ed2804aa0504" providerId="ADAL" clId="{85CCE6F4-F335-144A-B667-4222DCF8443D}" dt="2020-02-27T19:32:27.418" v="2431" actId="20577"/>
          <ac:spMkLst>
            <pc:docMk/>
            <pc:sldMk cId="33895071" sldId="436"/>
            <ac:spMk id="17411" creationId="{00000000-0000-0000-0000-000000000000}"/>
          </ac:spMkLst>
        </pc:spChg>
      </pc:sldChg>
      <pc:sldChg chg="modSp">
        <pc:chgData name="Donald Ferguson" userId="d4e141de-59d3-4362-b58c-ed2804aa0504" providerId="ADAL" clId="{85CCE6F4-F335-144A-B667-4222DCF8443D}" dt="2020-02-27T19:36:23.775" v="2560" actId="20577"/>
        <pc:sldMkLst>
          <pc:docMk/>
          <pc:sldMk cId="1272586155" sldId="441"/>
        </pc:sldMkLst>
        <pc:spChg chg="mod">
          <ac:chgData name="Donald Ferguson" userId="d4e141de-59d3-4362-b58c-ed2804aa0504" providerId="ADAL" clId="{85CCE6F4-F335-144A-B667-4222DCF8443D}" dt="2020-02-27T19:36:23.775" v="2560" actId="20577"/>
          <ac:spMkLst>
            <pc:docMk/>
            <pc:sldMk cId="1272586155" sldId="441"/>
            <ac:spMk id="5" creationId="{00000000-0000-0000-0000-000000000000}"/>
          </ac:spMkLst>
        </pc:spChg>
      </pc:sldChg>
      <pc:sldChg chg="del">
        <pc:chgData name="Donald Ferguson" userId="d4e141de-59d3-4362-b58c-ed2804aa0504" providerId="ADAL" clId="{85CCE6F4-F335-144A-B667-4222DCF8443D}" dt="2020-02-27T19:37:57.154" v="2567" actId="2696"/>
        <pc:sldMkLst>
          <pc:docMk/>
          <pc:sldMk cId="2296773643" sldId="462"/>
        </pc:sldMkLst>
      </pc:sldChg>
      <pc:sldChg chg="del">
        <pc:chgData name="Donald Ferguson" userId="d4e141de-59d3-4362-b58c-ed2804aa0504" providerId="ADAL" clId="{85CCE6F4-F335-144A-B667-4222DCF8443D}" dt="2020-02-27T19:37:58.009" v="2568" actId="2696"/>
        <pc:sldMkLst>
          <pc:docMk/>
          <pc:sldMk cId="3667369566" sldId="464"/>
        </pc:sldMkLst>
      </pc:sldChg>
      <pc:sldChg chg="del">
        <pc:chgData name="Donald Ferguson" userId="d4e141de-59d3-4362-b58c-ed2804aa0504" providerId="ADAL" clId="{85CCE6F4-F335-144A-B667-4222DCF8443D}" dt="2020-02-27T19:37:58.671" v="2569" actId="2696"/>
        <pc:sldMkLst>
          <pc:docMk/>
          <pc:sldMk cId="2812864412" sldId="465"/>
        </pc:sldMkLst>
      </pc:sldChg>
      <pc:sldChg chg="del">
        <pc:chgData name="Donald Ferguson" userId="d4e141de-59d3-4362-b58c-ed2804aa0504" providerId="ADAL" clId="{85CCE6F4-F335-144A-B667-4222DCF8443D}" dt="2020-02-27T19:37:59.120" v="2570" actId="2696"/>
        <pc:sldMkLst>
          <pc:docMk/>
          <pc:sldMk cId="3024723278" sldId="466"/>
        </pc:sldMkLst>
      </pc:sldChg>
      <pc:sldChg chg="del">
        <pc:chgData name="Donald Ferguson" userId="d4e141de-59d3-4362-b58c-ed2804aa0504" providerId="ADAL" clId="{85CCE6F4-F335-144A-B667-4222DCF8443D}" dt="2020-02-27T19:37:59.989" v="2571" actId="2696"/>
        <pc:sldMkLst>
          <pc:docMk/>
          <pc:sldMk cId="1846745084" sldId="467"/>
        </pc:sldMkLst>
      </pc:sldChg>
      <pc:sldChg chg="del">
        <pc:chgData name="Donald Ferguson" userId="d4e141de-59d3-4362-b58c-ed2804aa0504" providerId="ADAL" clId="{85CCE6F4-F335-144A-B667-4222DCF8443D}" dt="2020-02-27T19:38:01.068" v="2572" actId="2696"/>
        <pc:sldMkLst>
          <pc:docMk/>
          <pc:sldMk cId="1920548079" sldId="468"/>
        </pc:sldMkLst>
      </pc:sldChg>
      <pc:sldChg chg="del">
        <pc:chgData name="Donald Ferguson" userId="d4e141de-59d3-4362-b58c-ed2804aa0504" providerId="ADAL" clId="{85CCE6F4-F335-144A-B667-4222DCF8443D}" dt="2020-02-27T19:38:01.566" v="2573" actId="2696"/>
        <pc:sldMkLst>
          <pc:docMk/>
          <pc:sldMk cId="1282306494" sldId="469"/>
        </pc:sldMkLst>
      </pc:sldChg>
      <pc:sldChg chg="del">
        <pc:chgData name="Donald Ferguson" userId="d4e141de-59d3-4362-b58c-ed2804aa0504" providerId="ADAL" clId="{85CCE6F4-F335-144A-B667-4222DCF8443D}" dt="2020-02-27T19:37:54.521" v="2562" actId="2696"/>
        <pc:sldMkLst>
          <pc:docMk/>
          <pc:sldMk cId="1992003750" sldId="511"/>
        </pc:sldMkLst>
      </pc:sldChg>
      <pc:sldChg chg="modSp">
        <pc:chgData name="Donald Ferguson" userId="d4e141de-59d3-4362-b58c-ed2804aa0504" providerId="ADAL" clId="{85CCE6F4-F335-144A-B667-4222DCF8443D}" dt="2020-02-27T19:41:06.322" v="2700" actId="20577"/>
        <pc:sldMkLst>
          <pc:docMk/>
          <pc:sldMk cId="3717071654" sldId="551"/>
        </pc:sldMkLst>
        <pc:spChg chg="mod">
          <ac:chgData name="Donald Ferguson" userId="d4e141de-59d3-4362-b58c-ed2804aa0504" providerId="ADAL" clId="{85CCE6F4-F335-144A-B667-4222DCF8443D}" dt="2020-02-27T19:41:06.322" v="2700" actId="20577"/>
          <ac:spMkLst>
            <pc:docMk/>
            <pc:sldMk cId="3717071654" sldId="551"/>
            <ac:spMk id="17" creationId="{D97B8086-3540-BC40-B5E7-4C15C360292D}"/>
          </ac:spMkLst>
        </pc:spChg>
      </pc:sldChg>
      <pc:sldChg chg="modSp ord">
        <pc:chgData name="Donald Ferguson" userId="d4e141de-59d3-4362-b58c-ed2804aa0504" providerId="ADAL" clId="{85CCE6F4-F335-144A-B667-4222DCF8443D}" dt="2020-02-27T16:32:28.897" v="258" actId="20577"/>
        <pc:sldMkLst>
          <pc:docMk/>
          <pc:sldMk cId="2994814095" sldId="557"/>
        </pc:sldMkLst>
        <pc:spChg chg="mod">
          <ac:chgData name="Donald Ferguson" userId="d4e141de-59d3-4362-b58c-ed2804aa0504" providerId="ADAL" clId="{85CCE6F4-F335-144A-B667-4222DCF8443D}" dt="2020-02-27T16:32:28.897" v="258" actId="20577"/>
          <ac:spMkLst>
            <pc:docMk/>
            <pc:sldMk cId="2994814095" sldId="557"/>
            <ac:spMk id="2" creationId="{F4184400-B333-4A42-A4E0-21E5103D2978}"/>
          </ac:spMkLst>
        </pc:spChg>
      </pc:sldChg>
      <pc:sldChg chg="del">
        <pc:chgData name="Donald Ferguson" userId="d4e141de-59d3-4362-b58c-ed2804aa0504" providerId="ADAL" clId="{85CCE6F4-F335-144A-B667-4222DCF8443D}" dt="2020-02-27T19:37:54.468" v="2561" actId="2696"/>
        <pc:sldMkLst>
          <pc:docMk/>
          <pc:sldMk cId="4129555735" sldId="561"/>
        </pc:sldMkLst>
      </pc:sldChg>
      <pc:sldChg chg="del">
        <pc:chgData name="Donald Ferguson" userId="d4e141de-59d3-4362-b58c-ed2804aa0504" providerId="ADAL" clId="{85CCE6F4-F335-144A-B667-4222DCF8443D}" dt="2020-02-27T19:37:54.705" v="2566" actId="2696"/>
        <pc:sldMkLst>
          <pc:docMk/>
          <pc:sldMk cId="1607092787" sldId="562"/>
        </pc:sldMkLst>
      </pc:sldChg>
      <pc:sldChg chg="del">
        <pc:chgData name="Donald Ferguson" userId="d4e141de-59d3-4362-b58c-ed2804aa0504" providerId="ADAL" clId="{85CCE6F4-F335-144A-B667-4222DCF8443D}" dt="2020-02-27T19:38:06.849" v="2576" actId="2696"/>
        <pc:sldMkLst>
          <pc:docMk/>
          <pc:sldMk cId="1082621249" sldId="564"/>
        </pc:sldMkLst>
      </pc:sldChg>
      <pc:sldChg chg="del">
        <pc:chgData name="Donald Ferguson" userId="d4e141de-59d3-4362-b58c-ed2804aa0504" providerId="ADAL" clId="{85CCE6F4-F335-144A-B667-4222DCF8443D}" dt="2020-02-27T19:38:07.721" v="2577" actId="2696"/>
        <pc:sldMkLst>
          <pc:docMk/>
          <pc:sldMk cId="1023240167" sldId="565"/>
        </pc:sldMkLst>
      </pc:sldChg>
      <pc:sldChg chg="del">
        <pc:chgData name="Donald Ferguson" userId="d4e141de-59d3-4362-b58c-ed2804aa0504" providerId="ADAL" clId="{85CCE6F4-F335-144A-B667-4222DCF8443D}" dt="2020-02-27T19:38:08.243" v="2578" actId="2696"/>
        <pc:sldMkLst>
          <pc:docMk/>
          <pc:sldMk cId="3145999587" sldId="566"/>
        </pc:sldMkLst>
      </pc:sldChg>
      <pc:sldChg chg="del">
        <pc:chgData name="Donald Ferguson" userId="d4e141de-59d3-4362-b58c-ed2804aa0504" providerId="ADAL" clId="{85CCE6F4-F335-144A-B667-4222DCF8443D}" dt="2020-02-27T19:37:54.661" v="2565" actId="2696"/>
        <pc:sldMkLst>
          <pc:docMk/>
          <pc:sldMk cId="3372421071" sldId="573"/>
        </pc:sldMkLst>
      </pc:sldChg>
      <pc:sldChg chg="del">
        <pc:chgData name="Donald Ferguson" userId="d4e141de-59d3-4362-b58c-ed2804aa0504" providerId="ADAL" clId="{85CCE6F4-F335-144A-B667-4222DCF8443D}" dt="2020-02-27T19:37:54.568" v="2563" actId="2696"/>
        <pc:sldMkLst>
          <pc:docMk/>
          <pc:sldMk cId="3554642906" sldId="576"/>
        </pc:sldMkLst>
      </pc:sldChg>
      <pc:sldChg chg="del">
        <pc:chgData name="Donald Ferguson" userId="d4e141de-59d3-4362-b58c-ed2804aa0504" providerId="ADAL" clId="{85CCE6F4-F335-144A-B667-4222DCF8443D}" dt="2020-02-27T19:37:54.612" v="2564" actId="2696"/>
        <pc:sldMkLst>
          <pc:docMk/>
          <pc:sldMk cId="3499379580" sldId="578"/>
        </pc:sldMkLst>
      </pc:sldChg>
      <pc:sldChg chg="modSp">
        <pc:chgData name="Donald Ferguson" userId="d4e141de-59d3-4362-b58c-ed2804aa0504" providerId="ADAL" clId="{85CCE6F4-F335-144A-B667-4222DCF8443D}" dt="2020-02-27T16:31:41.017" v="245" actId="20577"/>
        <pc:sldMkLst>
          <pc:docMk/>
          <pc:sldMk cId="3238123934" sldId="593"/>
        </pc:sldMkLst>
        <pc:spChg chg="mod">
          <ac:chgData name="Donald Ferguson" userId="d4e141de-59d3-4362-b58c-ed2804aa0504" providerId="ADAL" clId="{85CCE6F4-F335-144A-B667-4222DCF8443D}" dt="2020-02-27T16:31:41.017" v="245" actId="20577"/>
          <ac:spMkLst>
            <pc:docMk/>
            <pc:sldMk cId="3238123934" sldId="593"/>
            <ac:spMk id="4" creationId="{59AA3A8A-2F54-FF4C-9802-B793261F1781}"/>
          </ac:spMkLst>
        </pc:spChg>
      </pc:sldChg>
      <pc:sldChg chg="addSp delSp modSp">
        <pc:chgData name="Donald Ferguson" userId="d4e141de-59d3-4362-b58c-ed2804aa0504" providerId="ADAL" clId="{85CCE6F4-F335-144A-B667-4222DCF8443D}" dt="2020-02-27T14:29:01.505" v="103" actId="1076"/>
        <pc:sldMkLst>
          <pc:docMk/>
          <pc:sldMk cId="1211258720" sldId="595"/>
        </pc:sldMkLst>
        <pc:spChg chg="mod">
          <ac:chgData name="Donald Ferguson" userId="d4e141de-59d3-4362-b58c-ed2804aa0504" providerId="ADAL" clId="{85CCE6F4-F335-144A-B667-4222DCF8443D}" dt="2020-02-27T14:28:54.259" v="102" actId="404"/>
          <ac:spMkLst>
            <pc:docMk/>
            <pc:sldMk cId="1211258720" sldId="595"/>
            <ac:spMk id="17" creationId="{D97B8086-3540-BC40-B5E7-4C15C360292D}"/>
          </ac:spMkLst>
        </pc:spChg>
        <pc:picChg chg="add del mod">
          <ac:chgData name="Donald Ferguson" userId="d4e141de-59d3-4362-b58c-ed2804aa0504" providerId="ADAL" clId="{85CCE6F4-F335-144A-B667-4222DCF8443D}" dt="2020-02-27T14:21:56.437" v="98" actId="167"/>
          <ac:picMkLst>
            <pc:docMk/>
            <pc:sldMk cId="1211258720" sldId="595"/>
            <ac:picMk id="2" creationId="{A0045988-8B03-B143-BE50-A79CDB4A496B}"/>
          </ac:picMkLst>
        </pc:picChg>
        <pc:picChg chg="del">
          <ac:chgData name="Donald Ferguson" userId="d4e141de-59d3-4362-b58c-ed2804aa0504" providerId="ADAL" clId="{85CCE6F4-F335-144A-B667-4222DCF8443D}" dt="2020-02-27T14:16:06.399" v="0" actId="478"/>
          <ac:picMkLst>
            <pc:docMk/>
            <pc:sldMk cId="1211258720" sldId="595"/>
            <ac:picMk id="3" creationId="{CB9C7EFA-2191-5043-9E37-92945451D84E}"/>
          </ac:picMkLst>
        </pc:picChg>
        <pc:picChg chg="add del mod">
          <ac:chgData name="Donald Ferguson" userId="d4e141de-59d3-4362-b58c-ed2804aa0504" providerId="ADAL" clId="{85CCE6F4-F335-144A-B667-4222DCF8443D}" dt="2020-02-27T14:19:38.859" v="70" actId="478"/>
          <ac:picMkLst>
            <pc:docMk/>
            <pc:sldMk cId="1211258720" sldId="595"/>
            <ac:picMk id="4" creationId="{764C7B3D-0784-F741-9B04-153C87C720A3}"/>
          </ac:picMkLst>
        </pc:picChg>
        <pc:picChg chg="add mod">
          <ac:chgData name="Donald Ferguson" userId="d4e141de-59d3-4362-b58c-ed2804aa0504" providerId="ADAL" clId="{85CCE6F4-F335-144A-B667-4222DCF8443D}" dt="2020-02-27T14:29:01.505" v="103" actId="1076"/>
          <ac:picMkLst>
            <pc:docMk/>
            <pc:sldMk cId="1211258720" sldId="595"/>
            <ac:picMk id="5" creationId="{3C49D434-FD42-AD48-B9FA-21C0A3F0F4E1}"/>
          </ac:picMkLst>
        </pc:picChg>
      </pc:sldChg>
      <pc:sldChg chg="modSp add">
        <pc:chgData name="Donald Ferguson" userId="d4e141de-59d3-4362-b58c-ed2804aa0504" providerId="ADAL" clId="{85CCE6F4-F335-144A-B667-4222DCF8443D}" dt="2020-02-27T19:07:33.927" v="1480" actId="20577"/>
        <pc:sldMkLst>
          <pc:docMk/>
          <pc:sldMk cId="4125916482" sldId="596"/>
        </pc:sldMkLst>
        <pc:spChg chg="mod">
          <ac:chgData name="Donald Ferguson" userId="d4e141de-59d3-4362-b58c-ed2804aa0504" providerId="ADAL" clId="{85CCE6F4-F335-144A-B667-4222DCF8443D}" dt="2020-02-27T19:07:33.927" v="1480" actId="20577"/>
          <ac:spMkLst>
            <pc:docMk/>
            <pc:sldMk cId="4125916482" sldId="596"/>
            <ac:spMk id="2" creationId="{F4184400-B333-4A42-A4E0-21E5103D2978}"/>
          </ac:spMkLst>
        </pc:spChg>
      </pc:sldChg>
      <pc:sldChg chg="add del">
        <pc:chgData name="Donald Ferguson" userId="d4e141de-59d3-4362-b58c-ed2804aa0504" providerId="ADAL" clId="{85CCE6F4-F335-144A-B667-4222DCF8443D}" dt="2020-02-27T16:39:51.874" v="445"/>
        <pc:sldMkLst>
          <pc:docMk/>
          <pc:sldMk cId="1215392739" sldId="597"/>
        </pc:sldMkLst>
      </pc:sldChg>
      <pc:sldChg chg="addSp modSp add">
        <pc:chgData name="Donald Ferguson" userId="d4e141de-59d3-4362-b58c-ed2804aa0504" providerId="ADAL" clId="{85CCE6F4-F335-144A-B667-4222DCF8443D}" dt="2020-02-27T18:48:51.207" v="834" actId="20577"/>
        <pc:sldMkLst>
          <pc:docMk/>
          <pc:sldMk cId="1923486055" sldId="597"/>
        </pc:sldMkLst>
        <pc:spChg chg="add mod">
          <ac:chgData name="Donald Ferguson" userId="d4e141de-59d3-4362-b58c-ed2804aa0504" providerId="ADAL" clId="{85CCE6F4-F335-144A-B667-4222DCF8443D}" dt="2020-02-27T18:44:30.994" v="495" actId="692"/>
          <ac:spMkLst>
            <pc:docMk/>
            <pc:sldMk cId="1923486055" sldId="597"/>
            <ac:spMk id="3" creationId="{DCBEAEEA-6D19-6748-882F-BD400DFB3F7B}"/>
          </ac:spMkLst>
        </pc:spChg>
        <pc:spChg chg="add mod">
          <ac:chgData name="Donald Ferguson" userId="d4e141de-59d3-4362-b58c-ed2804aa0504" providerId="ADAL" clId="{85CCE6F4-F335-144A-B667-4222DCF8443D}" dt="2020-02-27T18:44:55.935" v="501" actId="14100"/>
          <ac:spMkLst>
            <pc:docMk/>
            <pc:sldMk cId="1923486055" sldId="597"/>
            <ac:spMk id="11" creationId="{49EF4FD9-DE94-0843-9F6E-F06D1F78241F}"/>
          </ac:spMkLst>
        </pc:spChg>
        <pc:spChg chg="add mod">
          <ac:chgData name="Donald Ferguson" userId="d4e141de-59d3-4362-b58c-ed2804aa0504" providerId="ADAL" clId="{85CCE6F4-F335-144A-B667-4222DCF8443D}" dt="2020-02-27T18:45:10.435" v="503" actId="1076"/>
          <ac:spMkLst>
            <pc:docMk/>
            <pc:sldMk cId="1923486055" sldId="597"/>
            <ac:spMk id="12" creationId="{2E007338-6EBE-3B49-B9CC-CC088C0C6C27}"/>
          </ac:spMkLst>
        </pc:spChg>
        <pc:spChg chg="add mod">
          <ac:chgData name="Donald Ferguson" userId="d4e141de-59d3-4362-b58c-ed2804aa0504" providerId="ADAL" clId="{85CCE6F4-F335-144A-B667-4222DCF8443D}" dt="2020-02-27T18:45:55.529" v="507" actId="692"/>
          <ac:spMkLst>
            <pc:docMk/>
            <pc:sldMk cId="1923486055" sldId="597"/>
            <ac:spMk id="13" creationId="{333F3AFC-0D8A-2F43-B53E-247171169C04}"/>
          </ac:spMkLst>
        </pc:spChg>
        <pc:spChg chg="add mod">
          <ac:chgData name="Donald Ferguson" userId="d4e141de-59d3-4362-b58c-ed2804aa0504" providerId="ADAL" clId="{85CCE6F4-F335-144A-B667-4222DCF8443D}" dt="2020-02-27T18:46:12.445" v="511" actId="14100"/>
          <ac:spMkLst>
            <pc:docMk/>
            <pc:sldMk cId="1923486055" sldId="597"/>
            <ac:spMk id="14" creationId="{778DF0D7-77C8-9846-ADEE-7FFCBA121DA1}"/>
          </ac:spMkLst>
        </pc:spChg>
        <pc:spChg chg="mod">
          <ac:chgData name="Donald Ferguson" userId="d4e141de-59d3-4362-b58c-ed2804aa0504" providerId="ADAL" clId="{85CCE6F4-F335-144A-B667-4222DCF8443D}" dt="2020-02-27T18:48:51.207" v="834" actId="20577"/>
          <ac:spMkLst>
            <pc:docMk/>
            <pc:sldMk cId="1923486055" sldId="597"/>
            <ac:spMk id="17" creationId="{D97B8086-3540-BC40-B5E7-4C15C360292D}"/>
          </ac:spMkLst>
        </pc:spChg>
        <pc:spChg chg="mod">
          <ac:chgData name="Donald Ferguson" userId="d4e141de-59d3-4362-b58c-ed2804aa0504" providerId="ADAL" clId="{85CCE6F4-F335-144A-B667-4222DCF8443D}" dt="2020-02-27T18:43:33.786" v="491" actId="404"/>
          <ac:spMkLst>
            <pc:docMk/>
            <pc:sldMk cId="1923486055" sldId="597"/>
            <ac:spMk id="33794" creationId="{2D8A47D8-DB33-E34B-A433-FC79FD290EAE}"/>
          </ac:spMkLst>
        </pc:spChg>
        <pc:picChg chg="add mod">
          <ac:chgData name="Donald Ferguson" userId="d4e141de-59d3-4362-b58c-ed2804aa0504" providerId="ADAL" clId="{85CCE6F4-F335-144A-B667-4222DCF8443D}" dt="2020-02-27T18:44:48.611" v="499" actId="1076"/>
          <ac:picMkLst>
            <pc:docMk/>
            <pc:sldMk cId="1923486055" sldId="597"/>
            <ac:picMk id="2" creationId="{332B6776-4810-484D-9BB6-0A84AAEC04C2}"/>
          </ac:picMkLst>
        </pc:picChg>
      </pc:sldChg>
      <pc:sldChg chg="add del">
        <pc:chgData name="Donald Ferguson" userId="d4e141de-59d3-4362-b58c-ed2804aa0504" providerId="ADAL" clId="{85CCE6F4-F335-144A-B667-4222DCF8443D}" dt="2020-02-27T18:58:24.132" v="836"/>
        <pc:sldMkLst>
          <pc:docMk/>
          <pc:sldMk cId="2128471785" sldId="598"/>
        </pc:sldMkLst>
      </pc:sldChg>
      <pc:sldChg chg="addSp modSp add">
        <pc:chgData name="Donald Ferguson" userId="d4e141de-59d3-4362-b58c-ed2804aa0504" providerId="ADAL" clId="{85CCE6F4-F335-144A-B667-4222DCF8443D}" dt="2020-02-27T19:07:08.533" v="1471" actId="20577"/>
        <pc:sldMkLst>
          <pc:docMk/>
          <pc:sldMk cId="3262960304" sldId="598"/>
        </pc:sldMkLst>
        <pc:spChg chg="add mod">
          <ac:chgData name="Donald Ferguson" userId="d4e141de-59d3-4362-b58c-ed2804aa0504" providerId="ADAL" clId="{85CCE6F4-F335-144A-B667-4222DCF8443D}" dt="2020-02-27T19:00:30.995" v="938" actId="20577"/>
          <ac:spMkLst>
            <pc:docMk/>
            <pc:sldMk cId="3262960304" sldId="598"/>
            <ac:spMk id="3" creationId="{0AFA4505-186F-C347-8D11-786C31D5AE3C}"/>
          </ac:spMkLst>
        </pc:spChg>
        <pc:spChg chg="add mod">
          <ac:chgData name="Donald Ferguson" userId="d4e141de-59d3-4362-b58c-ed2804aa0504" providerId="ADAL" clId="{85CCE6F4-F335-144A-B667-4222DCF8443D}" dt="2020-02-27T19:02:49.885" v="1117" actId="1582"/>
          <ac:spMkLst>
            <pc:docMk/>
            <pc:sldMk cId="3262960304" sldId="598"/>
            <ac:spMk id="4" creationId="{ACCDB070-72A6-214E-984E-941CFC836409}"/>
          </ac:spMkLst>
        </pc:spChg>
        <pc:spChg chg="mod">
          <ac:chgData name="Donald Ferguson" userId="d4e141de-59d3-4362-b58c-ed2804aa0504" providerId="ADAL" clId="{85CCE6F4-F335-144A-B667-4222DCF8443D}" dt="2020-02-27T19:07:08.533" v="1471" actId="20577"/>
          <ac:spMkLst>
            <pc:docMk/>
            <pc:sldMk cId="3262960304" sldId="598"/>
            <ac:spMk id="17" creationId="{D97B8086-3540-BC40-B5E7-4C15C360292D}"/>
          </ac:spMkLst>
        </pc:spChg>
        <pc:spChg chg="mod">
          <ac:chgData name="Donald Ferguson" userId="d4e141de-59d3-4362-b58c-ed2804aa0504" providerId="ADAL" clId="{85CCE6F4-F335-144A-B667-4222DCF8443D}" dt="2020-02-27T18:59:30.635" v="872" actId="403"/>
          <ac:spMkLst>
            <pc:docMk/>
            <pc:sldMk cId="3262960304" sldId="598"/>
            <ac:spMk id="33794" creationId="{2D8A47D8-DB33-E34B-A433-FC79FD290EAE}"/>
          </ac:spMkLst>
        </pc:spChg>
        <pc:picChg chg="add mod">
          <ac:chgData name="Donald Ferguson" userId="d4e141de-59d3-4362-b58c-ed2804aa0504" providerId="ADAL" clId="{85CCE6F4-F335-144A-B667-4222DCF8443D}" dt="2020-02-27T19:04:35.108" v="1322" actId="14100"/>
          <ac:picMkLst>
            <pc:docMk/>
            <pc:sldMk cId="3262960304" sldId="598"/>
            <ac:picMk id="2" creationId="{6E870F98-3815-074B-B7D9-81B70AA5AE6E}"/>
          </ac:picMkLst>
        </pc:picChg>
        <pc:picChg chg="add mod">
          <ac:chgData name="Donald Ferguson" userId="d4e141de-59d3-4362-b58c-ed2804aa0504" providerId="ADAL" clId="{85CCE6F4-F335-144A-B667-4222DCF8443D}" dt="2020-02-27T19:05:56.988" v="1328" actId="1076"/>
          <ac:picMkLst>
            <pc:docMk/>
            <pc:sldMk cId="3262960304" sldId="598"/>
            <ac:picMk id="5" creationId="{17E4F109-13B3-BC4B-AEB5-AA195E51B58E}"/>
          </ac:picMkLst>
        </pc:picChg>
      </pc:sldChg>
      <pc:sldChg chg="addSp delSp modSp add">
        <pc:chgData name="Donald Ferguson" userId="d4e141de-59d3-4362-b58c-ed2804aa0504" providerId="ADAL" clId="{85CCE6F4-F335-144A-B667-4222DCF8443D}" dt="2020-02-27T19:26:22.479" v="2061" actId="20577"/>
        <pc:sldMkLst>
          <pc:docMk/>
          <pc:sldMk cId="1873582667" sldId="599"/>
        </pc:sldMkLst>
        <pc:spChg chg="del">
          <ac:chgData name="Donald Ferguson" userId="d4e141de-59d3-4362-b58c-ed2804aa0504" providerId="ADAL" clId="{85CCE6F4-F335-144A-B667-4222DCF8443D}" dt="2020-02-27T19:21:56.808" v="1485" actId="478"/>
          <ac:spMkLst>
            <pc:docMk/>
            <pc:sldMk cId="1873582667" sldId="599"/>
            <ac:spMk id="3" creationId="{0AFA4505-186F-C347-8D11-786C31D5AE3C}"/>
          </ac:spMkLst>
        </pc:spChg>
        <pc:spChg chg="del">
          <ac:chgData name="Donald Ferguson" userId="d4e141de-59d3-4362-b58c-ed2804aa0504" providerId="ADAL" clId="{85CCE6F4-F335-144A-B667-4222DCF8443D}" dt="2020-02-27T19:21:56.808" v="1485" actId="478"/>
          <ac:spMkLst>
            <pc:docMk/>
            <pc:sldMk cId="1873582667" sldId="599"/>
            <ac:spMk id="4" creationId="{ACCDB070-72A6-214E-984E-941CFC836409}"/>
          </ac:spMkLst>
        </pc:spChg>
        <pc:spChg chg="add mod">
          <ac:chgData name="Donald Ferguson" userId="d4e141de-59d3-4362-b58c-ed2804aa0504" providerId="ADAL" clId="{85CCE6F4-F335-144A-B667-4222DCF8443D}" dt="2020-02-27T19:26:22.479" v="2061" actId="20577"/>
          <ac:spMkLst>
            <pc:docMk/>
            <pc:sldMk cId="1873582667" sldId="599"/>
            <ac:spMk id="8" creationId="{577D5906-F0EF-E34F-B98D-1C56C1367FD1}"/>
          </ac:spMkLst>
        </pc:spChg>
        <pc:spChg chg="mod">
          <ac:chgData name="Donald Ferguson" userId="d4e141de-59d3-4362-b58c-ed2804aa0504" providerId="ADAL" clId="{85CCE6F4-F335-144A-B667-4222DCF8443D}" dt="2020-02-27T19:25:39.503" v="1992" actId="20577"/>
          <ac:spMkLst>
            <pc:docMk/>
            <pc:sldMk cId="1873582667" sldId="599"/>
            <ac:spMk id="17" creationId="{D97B8086-3540-BC40-B5E7-4C15C360292D}"/>
          </ac:spMkLst>
        </pc:spChg>
        <pc:picChg chg="del">
          <ac:chgData name="Donald Ferguson" userId="d4e141de-59d3-4362-b58c-ed2804aa0504" providerId="ADAL" clId="{85CCE6F4-F335-144A-B667-4222DCF8443D}" dt="2020-02-27T19:21:53.372" v="1484" actId="478"/>
          <ac:picMkLst>
            <pc:docMk/>
            <pc:sldMk cId="1873582667" sldId="599"/>
            <ac:picMk id="2" creationId="{6E870F98-3815-074B-B7D9-81B70AA5AE6E}"/>
          </ac:picMkLst>
        </pc:picChg>
        <pc:picChg chg="del">
          <ac:chgData name="Donald Ferguson" userId="d4e141de-59d3-4362-b58c-ed2804aa0504" providerId="ADAL" clId="{85CCE6F4-F335-144A-B667-4222DCF8443D}" dt="2020-02-27T19:21:56.808" v="1485" actId="478"/>
          <ac:picMkLst>
            <pc:docMk/>
            <pc:sldMk cId="1873582667" sldId="599"/>
            <ac:picMk id="5" creationId="{17E4F109-13B3-BC4B-AEB5-AA195E51B58E}"/>
          </ac:picMkLst>
        </pc:picChg>
        <pc:picChg chg="add mod">
          <ac:chgData name="Donald Ferguson" userId="d4e141de-59d3-4362-b58c-ed2804aa0504" providerId="ADAL" clId="{85CCE6F4-F335-144A-B667-4222DCF8443D}" dt="2020-02-27T19:22:44.499" v="1497" actId="167"/>
          <ac:picMkLst>
            <pc:docMk/>
            <pc:sldMk cId="1873582667" sldId="599"/>
            <ac:picMk id="6" creationId="{EED5491A-7512-7440-A1BB-CF2EE5FBFEDB}"/>
          </ac:picMkLst>
        </pc:picChg>
      </pc:sldChg>
      <pc:sldChg chg="add del">
        <pc:chgData name="Donald Ferguson" userId="d4e141de-59d3-4362-b58c-ed2804aa0504" providerId="ADAL" clId="{85CCE6F4-F335-144A-B667-4222DCF8443D}" dt="2020-02-27T19:21:50.907" v="1482"/>
        <pc:sldMkLst>
          <pc:docMk/>
          <pc:sldMk cId="2983840123" sldId="599"/>
        </pc:sldMkLst>
      </pc:sldChg>
      <pc:sldChg chg="modSp add">
        <pc:chgData name="Donald Ferguson" userId="d4e141de-59d3-4362-b58c-ed2804aa0504" providerId="ADAL" clId="{85CCE6F4-F335-144A-B667-4222DCF8443D}" dt="2020-02-27T19:33:43.268" v="2552" actId="20577"/>
        <pc:sldMkLst>
          <pc:docMk/>
          <pc:sldMk cId="2248760535" sldId="600"/>
        </pc:sldMkLst>
        <pc:spChg chg="mod">
          <ac:chgData name="Donald Ferguson" userId="d4e141de-59d3-4362-b58c-ed2804aa0504" providerId="ADAL" clId="{85CCE6F4-F335-144A-B667-4222DCF8443D}" dt="2020-02-27T19:33:43.268" v="2552" actId="20577"/>
          <ac:spMkLst>
            <pc:docMk/>
            <pc:sldMk cId="2248760535" sldId="600"/>
            <ac:spMk id="2" creationId="{F4184400-B333-4A42-A4E0-21E5103D2978}"/>
          </ac:spMkLst>
        </pc:spChg>
      </pc:sldChg>
      <pc:sldChg chg="add del">
        <pc:chgData name="Donald Ferguson" userId="d4e141de-59d3-4362-b58c-ed2804aa0504" providerId="ADAL" clId="{85CCE6F4-F335-144A-B667-4222DCF8443D}" dt="2020-02-27T19:33:35.669" v="2535"/>
        <pc:sldMkLst>
          <pc:docMk/>
          <pc:sldMk cId="2367762094" sldId="600"/>
        </pc:sldMkLst>
      </pc:sldChg>
      <pc:sldChg chg="add del">
        <pc:chgData name="Donald Ferguson" userId="d4e141de-59d3-4362-b58c-ed2804aa0504" providerId="ADAL" clId="{85CCE6F4-F335-144A-B667-4222DCF8443D}" dt="2020-02-27T19:40:24.558" v="2642"/>
        <pc:sldMkLst>
          <pc:docMk/>
          <pc:sldMk cId="578856071" sldId="601"/>
        </pc:sldMkLst>
      </pc:sldChg>
      <pc:sldChg chg="modSp add">
        <pc:chgData name="Donald Ferguson" userId="d4e141de-59d3-4362-b58c-ed2804aa0504" providerId="ADAL" clId="{85CCE6F4-F335-144A-B667-4222DCF8443D}" dt="2020-02-27T19:40:32.088" v="2660" actId="20577"/>
        <pc:sldMkLst>
          <pc:docMk/>
          <pc:sldMk cId="3603152099" sldId="601"/>
        </pc:sldMkLst>
        <pc:spChg chg="mod">
          <ac:chgData name="Donald Ferguson" userId="d4e141de-59d3-4362-b58c-ed2804aa0504" providerId="ADAL" clId="{85CCE6F4-F335-144A-B667-4222DCF8443D}" dt="2020-02-27T19:40:32.088" v="2660" actId="20577"/>
          <ac:spMkLst>
            <pc:docMk/>
            <pc:sldMk cId="3603152099" sldId="601"/>
            <ac:spMk id="2" creationId="{F4184400-B333-4A42-A4E0-21E5103D2978}"/>
          </ac:spMkLst>
        </pc:spChg>
      </pc:sldChg>
      <pc:sldChg chg="addSp modSp add">
        <pc:chgData name="Donald Ferguson" userId="d4e141de-59d3-4362-b58c-ed2804aa0504" providerId="ADAL" clId="{85CCE6F4-F335-144A-B667-4222DCF8443D}" dt="2020-02-27T20:04:32.972" v="2861" actId="1076"/>
        <pc:sldMkLst>
          <pc:docMk/>
          <pc:sldMk cId="3209169027" sldId="602"/>
        </pc:sldMkLst>
        <pc:spChg chg="add mod">
          <ac:chgData name="Donald Ferguson" userId="d4e141de-59d3-4362-b58c-ed2804aa0504" providerId="ADAL" clId="{85CCE6F4-F335-144A-B667-4222DCF8443D}" dt="2020-02-27T20:04:32.972" v="2861" actId="1076"/>
          <ac:spMkLst>
            <pc:docMk/>
            <pc:sldMk cId="3209169027" sldId="602"/>
            <ac:spMk id="4" creationId="{6252667C-8626-E44C-A8A7-8F7A25B90829}"/>
          </ac:spMkLst>
        </pc:spChg>
        <pc:spChg chg="mod">
          <ac:chgData name="Donald Ferguson" userId="d4e141de-59d3-4362-b58c-ed2804aa0504" providerId="ADAL" clId="{85CCE6F4-F335-144A-B667-4222DCF8443D}" dt="2020-02-27T19:49:56.309" v="2768" actId="20577"/>
          <ac:spMkLst>
            <pc:docMk/>
            <pc:sldMk cId="3209169027" sldId="602"/>
            <ac:spMk id="17" creationId="{D97B8086-3540-BC40-B5E7-4C15C360292D}"/>
          </ac:spMkLst>
        </pc:spChg>
        <pc:spChg chg="mod">
          <ac:chgData name="Donald Ferguson" userId="d4e141de-59d3-4362-b58c-ed2804aa0504" providerId="ADAL" clId="{85CCE6F4-F335-144A-B667-4222DCF8443D}" dt="2020-02-27T19:41:46.235" v="2719" actId="20577"/>
          <ac:spMkLst>
            <pc:docMk/>
            <pc:sldMk cId="3209169027" sldId="602"/>
            <ac:spMk id="33794" creationId="{2D8A47D8-DB33-E34B-A433-FC79FD290EAE}"/>
          </ac:spMkLst>
        </pc:spChg>
        <pc:picChg chg="add mod">
          <ac:chgData name="Donald Ferguson" userId="d4e141de-59d3-4362-b58c-ed2804aa0504" providerId="ADAL" clId="{85CCE6F4-F335-144A-B667-4222DCF8443D}" dt="2020-02-27T20:04:06.029" v="2777" actId="1076"/>
          <ac:picMkLst>
            <pc:docMk/>
            <pc:sldMk cId="3209169027" sldId="602"/>
            <ac:picMk id="2" creationId="{68192359-0CBC-D743-BB28-94DFEEB93308}"/>
          </ac:picMkLst>
        </pc:picChg>
        <pc:picChg chg="add mod">
          <ac:chgData name="Donald Ferguson" userId="d4e141de-59d3-4362-b58c-ed2804aa0504" providerId="ADAL" clId="{85CCE6F4-F335-144A-B667-4222DCF8443D}" dt="2020-02-27T20:04:04.476" v="2776" actId="1076"/>
          <ac:picMkLst>
            <pc:docMk/>
            <pc:sldMk cId="3209169027" sldId="602"/>
            <ac:picMk id="3" creationId="{D532119A-5EA5-5343-AF38-A23EE92D6C93}"/>
          </ac:picMkLst>
        </pc:picChg>
      </pc:sldChg>
      <pc:sldChg chg="addSp delSp modSp add">
        <pc:chgData name="Donald Ferguson" userId="d4e141de-59d3-4362-b58c-ed2804aa0504" providerId="ADAL" clId="{85CCE6F4-F335-144A-B667-4222DCF8443D}" dt="2020-02-27T20:52:57.646" v="3184" actId="1076"/>
        <pc:sldMkLst>
          <pc:docMk/>
          <pc:sldMk cId="1301520485" sldId="603"/>
        </pc:sldMkLst>
        <pc:spChg chg="del">
          <ac:chgData name="Donald Ferguson" userId="d4e141de-59d3-4362-b58c-ed2804aa0504" providerId="ADAL" clId="{85CCE6F4-F335-144A-B667-4222DCF8443D}" dt="2020-02-27T20:06:59.143" v="2863" actId="478"/>
          <ac:spMkLst>
            <pc:docMk/>
            <pc:sldMk cId="1301520485" sldId="603"/>
            <ac:spMk id="4" creationId="{6252667C-8626-E44C-A8A7-8F7A25B90829}"/>
          </ac:spMkLst>
        </pc:spChg>
        <pc:spChg chg="add del mod">
          <ac:chgData name="Donald Ferguson" userId="d4e141de-59d3-4362-b58c-ed2804aa0504" providerId="ADAL" clId="{85CCE6F4-F335-144A-B667-4222DCF8443D}" dt="2020-02-27T20:07:02.867" v="2864" actId="478"/>
          <ac:spMkLst>
            <pc:docMk/>
            <pc:sldMk cId="1301520485" sldId="603"/>
            <ac:spMk id="6" creationId="{7B7833AA-AB4D-A946-8804-581B6790BA0A}"/>
          </ac:spMkLst>
        </pc:spChg>
        <pc:spChg chg="add mod">
          <ac:chgData name="Donald Ferguson" userId="d4e141de-59d3-4362-b58c-ed2804aa0504" providerId="ADAL" clId="{85CCE6F4-F335-144A-B667-4222DCF8443D}" dt="2020-02-27T20:52:39.668" v="3150" actId="1076"/>
          <ac:spMkLst>
            <pc:docMk/>
            <pc:sldMk cId="1301520485" sldId="603"/>
            <ac:spMk id="9" creationId="{3869A8D3-1EDC-884D-A342-D11BA543F463}"/>
          </ac:spMkLst>
        </pc:spChg>
        <pc:spChg chg="add mod">
          <ac:chgData name="Donald Ferguson" userId="d4e141de-59d3-4362-b58c-ed2804aa0504" providerId="ADAL" clId="{85CCE6F4-F335-144A-B667-4222DCF8443D}" dt="2020-02-27T20:52:57.646" v="3184" actId="1076"/>
          <ac:spMkLst>
            <pc:docMk/>
            <pc:sldMk cId="1301520485" sldId="603"/>
            <ac:spMk id="13" creationId="{D98411E7-1B0B-B74B-981F-85460C52F1D5}"/>
          </ac:spMkLst>
        </pc:spChg>
        <pc:spChg chg="del">
          <ac:chgData name="Donald Ferguson" userId="d4e141de-59d3-4362-b58c-ed2804aa0504" providerId="ADAL" clId="{85CCE6F4-F335-144A-B667-4222DCF8443D}" dt="2020-02-27T20:06:59.143" v="2863" actId="478"/>
          <ac:spMkLst>
            <pc:docMk/>
            <pc:sldMk cId="1301520485" sldId="603"/>
            <ac:spMk id="17" creationId="{D97B8086-3540-BC40-B5E7-4C15C360292D}"/>
          </ac:spMkLst>
        </pc:spChg>
        <pc:spChg chg="mod">
          <ac:chgData name="Donald Ferguson" userId="d4e141de-59d3-4362-b58c-ed2804aa0504" providerId="ADAL" clId="{85CCE6F4-F335-144A-B667-4222DCF8443D}" dt="2020-02-27T20:07:10.280" v="2880" actId="20577"/>
          <ac:spMkLst>
            <pc:docMk/>
            <pc:sldMk cId="1301520485" sldId="603"/>
            <ac:spMk id="33794" creationId="{2D8A47D8-DB33-E34B-A433-FC79FD290EAE}"/>
          </ac:spMkLst>
        </pc:spChg>
        <pc:picChg chg="del">
          <ac:chgData name="Donald Ferguson" userId="d4e141de-59d3-4362-b58c-ed2804aa0504" providerId="ADAL" clId="{85CCE6F4-F335-144A-B667-4222DCF8443D}" dt="2020-02-27T20:06:59.143" v="2863" actId="478"/>
          <ac:picMkLst>
            <pc:docMk/>
            <pc:sldMk cId="1301520485" sldId="603"/>
            <ac:picMk id="2" creationId="{68192359-0CBC-D743-BB28-94DFEEB93308}"/>
          </ac:picMkLst>
        </pc:picChg>
        <pc:picChg chg="del">
          <ac:chgData name="Donald Ferguson" userId="d4e141de-59d3-4362-b58c-ed2804aa0504" providerId="ADAL" clId="{85CCE6F4-F335-144A-B667-4222DCF8443D}" dt="2020-02-27T20:06:59.143" v="2863" actId="478"/>
          <ac:picMkLst>
            <pc:docMk/>
            <pc:sldMk cId="1301520485" sldId="603"/>
            <ac:picMk id="3" creationId="{D532119A-5EA5-5343-AF38-A23EE92D6C93}"/>
          </ac:picMkLst>
        </pc:picChg>
        <pc:picChg chg="add del mod">
          <ac:chgData name="Donald Ferguson" userId="d4e141de-59d3-4362-b58c-ed2804aa0504" providerId="ADAL" clId="{85CCE6F4-F335-144A-B667-4222DCF8443D}" dt="2020-02-27T20:19:47.312" v="3115" actId="478"/>
          <ac:picMkLst>
            <pc:docMk/>
            <pc:sldMk cId="1301520485" sldId="603"/>
            <ac:picMk id="8" creationId="{37AD9553-47E2-2F47-B11E-1520606CD916}"/>
          </ac:picMkLst>
        </pc:picChg>
        <pc:picChg chg="add del mod">
          <ac:chgData name="Donald Ferguson" userId="d4e141de-59d3-4362-b58c-ed2804aa0504" providerId="ADAL" clId="{85CCE6F4-F335-144A-B667-4222DCF8443D}" dt="2020-02-27T20:52:03.292" v="3136" actId="478"/>
          <ac:picMkLst>
            <pc:docMk/>
            <pc:sldMk cId="1301520485" sldId="603"/>
            <ac:picMk id="11" creationId="{5677D4C2-AA88-4741-9FA9-9702EBECCB25}"/>
          </ac:picMkLst>
        </pc:picChg>
        <pc:picChg chg="add mod">
          <ac:chgData name="Donald Ferguson" userId="d4e141de-59d3-4362-b58c-ed2804aa0504" providerId="ADAL" clId="{85CCE6F4-F335-144A-B667-4222DCF8443D}" dt="2020-02-27T20:52:28.136" v="3146" actId="1076"/>
          <ac:picMkLst>
            <pc:docMk/>
            <pc:sldMk cId="1301520485" sldId="603"/>
            <ac:picMk id="12" creationId="{3A84983E-7864-514E-9481-D67F03E688F7}"/>
          </ac:picMkLst>
        </pc:picChg>
      </pc:sldChg>
      <pc:sldChg chg="addSp delSp modSp add">
        <pc:chgData name="Donald Ferguson" userId="d4e141de-59d3-4362-b58c-ed2804aa0504" providerId="ADAL" clId="{85CCE6F4-F335-144A-B667-4222DCF8443D}" dt="2020-02-27T20:55:31.975" v="3457" actId="1076"/>
        <pc:sldMkLst>
          <pc:docMk/>
          <pc:sldMk cId="1125541046" sldId="604"/>
        </pc:sldMkLst>
        <pc:spChg chg="add mod">
          <ac:chgData name="Donald Ferguson" userId="d4e141de-59d3-4362-b58c-ed2804aa0504" providerId="ADAL" clId="{85CCE6F4-F335-144A-B667-4222DCF8443D}" dt="2020-02-27T20:55:27.955" v="3455" actId="1076"/>
          <ac:spMkLst>
            <pc:docMk/>
            <pc:sldMk cId="1125541046" sldId="604"/>
            <ac:spMk id="3" creationId="{7EFAC19F-27BC-1548-9130-0E439978DD1A}"/>
          </ac:spMkLst>
        </pc:spChg>
        <pc:spChg chg="del">
          <ac:chgData name="Donald Ferguson" userId="d4e141de-59d3-4362-b58c-ed2804aa0504" providerId="ADAL" clId="{85CCE6F4-F335-144A-B667-4222DCF8443D}" dt="2020-02-27T20:36:53.209" v="3133" actId="478"/>
          <ac:spMkLst>
            <pc:docMk/>
            <pc:sldMk cId="1125541046" sldId="604"/>
            <ac:spMk id="9" creationId="{3869A8D3-1EDC-884D-A342-D11BA543F463}"/>
          </ac:spMkLst>
        </pc:spChg>
        <pc:spChg chg="mod">
          <ac:chgData name="Donald Ferguson" userId="d4e141de-59d3-4362-b58c-ed2804aa0504" providerId="ADAL" clId="{85CCE6F4-F335-144A-B667-4222DCF8443D}" dt="2020-02-27T20:36:58.221" v="3134" actId="20577"/>
          <ac:spMkLst>
            <pc:docMk/>
            <pc:sldMk cId="1125541046" sldId="604"/>
            <ac:spMk id="33794" creationId="{2D8A47D8-DB33-E34B-A433-FC79FD290EAE}"/>
          </ac:spMkLst>
        </pc:spChg>
        <pc:picChg chg="add mod">
          <ac:chgData name="Donald Ferguson" userId="d4e141de-59d3-4362-b58c-ed2804aa0504" providerId="ADAL" clId="{85CCE6F4-F335-144A-B667-4222DCF8443D}" dt="2020-02-27T20:55:31.975" v="3457" actId="1076"/>
          <ac:picMkLst>
            <pc:docMk/>
            <pc:sldMk cId="1125541046" sldId="604"/>
            <ac:picMk id="2" creationId="{778A6650-3FE8-2844-8AEE-8EFD8C8A7E61}"/>
          </ac:picMkLst>
        </pc:picChg>
        <pc:picChg chg="del">
          <ac:chgData name="Donald Ferguson" userId="d4e141de-59d3-4362-b58c-ed2804aa0504" providerId="ADAL" clId="{85CCE6F4-F335-144A-B667-4222DCF8443D}" dt="2020-02-27T20:37:00.875" v="3135" actId="478"/>
          <ac:picMkLst>
            <pc:docMk/>
            <pc:sldMk cId="1125541046" sldId="604"/>
            <ac:picMk id="11" creationId="{5677D4C2-AA88-4741-9FA9-9702EBECCB25}"/>
          </ac:picMkLst>
        </pc:picChg>
      </pc:sldChg>
      <pc:sldChg chg="addSp delSp modSp add">
        <pc:chgData name="Donald Ferguson" userId="d4e141de-59d3-4362-b58c-ed2804aa0504" providerId="ADAL" clId="{85CCE6F4-F335-144A-B667-4222DCF8443D}" dt="2020-02-27T20:58:44.486" v="3738" actId="20577"/>
        <pc:sldMkLst>
          <pc:docMk/>
          <pc:sldMk cId="973937032" sldId="605"/>
        </pc:sldMkLst>
        <pc:spChg chg="mod">
          <ac:chgData name="Donald Ferguson" userId="d4e141de-59d3-4362-b58c-ed2804aa0504" providerId="ADAL" clId="{85CCE6F4-F335-144A-B667-4222DCF8443D}" dt="2020-02-27T20:56:52.887" v="3590" actId="403"/>
          <ac:spMkLst>
            <pc:docMk/>
            <pc:sldMk cId="973937032" sldId="605"/>
            <ac:spMk id="3" creationId="{7EFAC19F-27BC-1548-9130-0E439978DD1A}"/>
          </ac:spMkLst>
        </pc:spChg>
        <pc:spChg chg="add mod">
          <ac:chgData name="Donald Ferguson" userId="d4e141de-59d3-4362-b58c-ed2804aa0504" providerId="ADAL" clId="{85CCE6F4-F335-144A-B667-4222DCF8443D}" dt="2020-02-27T20:58:44.486" v="3738" actId="20577"/>
          <ac:spMkLst>
            <pc:docMk/>
            <pc:sldMk cId="973937032" sldId="605"/>
            <ac:spMk id="11" creationId="{1F9BB378-9C4D-3949-95AD-12FAC1B88AF7}"/>
          </ac:spMkLst>
        </pc:spChg>
        <pc:spChg chg="mod">
          <ac:chgData name="Donald Ferguson" userId="d4e141de-59d3-4362-b58c-ed2804aa0504" providerId="ADAL" clId="{85CCE6F4-F335-144A-B667-4222DCF8443D}" dt="2020-02-27T20:56:20.334" v="3500" actId="20577"/>
          <ac:spMkLst>
            <pc:docMk/>
            <pc:sldMk cId="973937032" sldId="605"/>
            <ac:spMk id="33794" creationId="{2D8A47D8-DB33-E34B-A433-FC79FD290EAE}"/>
          </ac:spMkLst>
        </pc:spChg>
        <pc:picChg chg="del">
          <ac:chgData name="Donald Ferguson" userId="d4e141de-59d3-4362-b58c-ed2804aa0504" providerId="ADAL" clId="{85CCE6F4-F335-144A-B667-4222DCF8443D}" dt="2020-02-27T20:56:23.229" v="3501" actId="478"/>
          <ac:picMkLst>
            <pc:docMk/>
            <pc:sldMk cId="973937032" sldId="605"/>
            <ac:picMk id="2" creationId="{778A6650-3FE8-2844-8AEE-8EFD8C8A7E61}"/>
          </ac:picMkLst>
        </pc:picChg>
        <pc:picChg chg="add mod">
          <ac:chgData name="Donald Ferguson" userId="d4e141de-59d3-4362-b58c-ed2804aa0504" providerId="ADAL" clId="{85CCE6F4-F335-144A-B667-4222DCF8443D}" dt="2020-02-27T20:57:38.880" v="3592" actId="1076"/>
          <ac:picMkLst>
            <pc:docMk/>
            <pc:sldMk cId="973937032" sldId="605"/>
            <ac:picMk id="4" creationId="{8C8ABF5F-59D3-3343-B706-78C0E1054E99}"/>
          </ac:picMkLst>
        </pc:picChg>
      </pc:sldChg>
      <pc:sldChg chg="addSp delSp modSp add">
        <pc:chgData name="Donald Ferguson" userId="d4e141de-59d3-4362-b58c-ed2804aa0504" providerId="ADAL" clId="{85CCE6F4-F335-144A-B667-4222DCF8443D}" dt="2020-02-27T21:03:50.304" v="3780" actId="14100"/>
        <pc:sldMkLst>
          <pc:docMk/>
          <pc:sldMk cId="3120568951" sldId="606"/>
        </pc:sldMkLst>
        <pc:spChg chg="del">
          <ac:chgData name="Donald Ferguson" userId="d4e141de-59d3-4362-b58c-ed2804aa0504" providerId="ADAL" clId="{85CCE6F4-F335-144A-B667-4222DCF8443D}" dt="2020-02-27T21:03:39.691" v="3774" actId="478"/>
          <ac:spMkLst>
            <pc:docMk/>
            <pc:sldMk cId="3120568951" sldId="606"/>
            <ac:spMk id="3" creationId="{7EFAC19F-27BC-1548-9130-0E439978DD1A}"/>
          </ac:spMkLst>
        </pc:spChg>
        <pc:spChg chg="del">
          <ac:chgData name="Donald Ferguson" userId="d4e141de-59d3-4362-b58c-ed2804aa0504" providerId="ADAL" clId="{85CCE6F4-F335-144A-B667-4222DCF8443D}" dt="2020-02-27T21:03:42.436" v="3775" actId="478"/>
          <ac:spMkLst>
            <pc:docMk/>
            <pc:sldMk cId="3120568951" sldId="606"/>
            <ac:spMk id="11" creationId="{1F9BB378-9C4D-3949-95AD-12FAC1B88AF7}"/>
          </ac:spMkLst>
        </pc:spChg>
        <pc:spChg chg="mod">
          <ac:chgData name="Donald Ferguson" userId="d4e141de-59d3-4362-b58c-ed2804aa0504" providerId="ADAL" clId="{85CCE6F4-F335-144A-B667-4222DCF8443D}" dt="2020-02-27T21:03:35.806" v="3773" actId="20577"/>
          <ac:spMkLst>
            <pc:docMk/>
            <pc:sldMk cId="3120568951" sldId="606"/>
            <ac:spMk id="33794" creationId="{2D8A47D8-DB33-E34B-A433-FC79FD290EAE}"/>
          </ac:spMkLst>
        </pc:spChg>
        <pc:picChg chg="add mod">
          <ac:chgData name="Donald Ferguson" userId="d4e141de-59d3-4362-b58c-ed2804aa0504" providerId="ADAL" clId="{85CCE6F4-F335-144A-B667-4222DCF8443D}" dt="2020-02-27T21:03:50.304" v="3780" actId="14100"/>
          <ac:picMkLst>
            <pc:docMk/>
            <pc:sldMk cId="3120568951" sldId="606"/>
            <ac:picMk id="2" creationId="{3B425C8A-D897-F540-A828-0C48B982F1A1}"/>
          </ac:picMkLst>
        </pc:picChg>
        <pc:picChg chg="del mod">
          <ac:chgData name="Donald Ferguson" userId="d4e141de-59d3-4362-b58c-ed2804aa0504" providerId="ADAL" clId="{85CCE6F4-F335-144A-B667-4222DCF8443D}" dt="2020-02-27T21:03:44.086" v="3777" actId="478"/>
          <ac:picMkLst>
            <pc:docMk/>
            <pc:sldMk cId="3120568951" sldId="606"/>
            <ac:picMk id="4" creationId="{8C8ABF5F-59D3-3343-B706-78C0E1054E99}"/>
          </ac:picMkLst>
        </pc:picChg>
      </pc:sldChg>
      <pc:sldChg chg="addSp delSp modSp add">
        <pc:chgData name="Donald Ferguson" userId="d4e141de-59d3-4362-b58c-ed2804aa0504" providerId="ADAL" clId="{85CCE6F4-F335-144A-B667-4222DCF8443D}" dt="2020-02-27T21:10:57.480" v="3832" actId="403"/>
        <pc:sldMkLst>
          <pc:docMk/>
          <pc:sldMk cId="1178063553" sldId="607"/>
        </pc:sldMkLst>
        <pc:spChg chg="add mod">
          <ac:chgData name="Donald Ferguson" userId="d4e141de-59d3-4362-b58c-ed2804aa0504" providerId="ADAL" clId="{85CCE6F4-F335-144A-B667-4222DCF8443D}" dt="2020-02-27T21:10:57.480" v="3832" actId="403"/>
          <ac:spMkLst>
            <pc:docMk/>
            <pc:sldMk cId="1178063553" sldId="607"/>
            <ac:spMk id="4" creationId="{FBBCAD67-8956-EF45-9EF8-F2BD5F0555F8}"/>
          </ac:spMkLst>
        </pc:spChg>
        <pc:spChg chg="mod">
          <ac:chgData name="Donald Ferguson" userId="d4e141de-59d3-4362-b58c-ed2804aa0504" providerId="ADAL" clId="{85CCE6F4-F335-144A-B667-4222DCF8443D}" dt="2020-02-27T21:10:21.517" v="3783" actId="20577"/>
          <ac:spMkLst>
            <pc:docMk/>
            <pc:sldMk cId="1178063553" sldId="607"/>
            <ac:spMk id="33794" creationId="{2D8A47D8-DB33-E34B-A433-FC79FD290EAE}"/>
          </ac:spMkLst>
        </pc:spChg>
        <pc:picChg chg="del">
          <ac:chgData name="Donald Ferguson" userId="d4e141de-59d3-4362-b58c-ed2804aa0504" providerId="ADAL" clId="{85CCE6F4-F335-144A-B667-4222DCF8443D}" dt="2020-02-27T21:10:19.536" v="3782" actId="478"/>
          <ac:picMkLst>
            <pc:docMk/>
            <pc:sldMk cId="1178063553" sldId="607"/>
            <ac:picMk id="2" creationId="{3B425C8A-D897-F540-A828-0C48B982F1A1}"/>
          </ac:picMkLst>
        </pc:picChg>
        <pc:picChg chg="add mod">
          <ac:chgData name="Donald Ferguson" userId="d4e141de-59d3-4362-b58c-ed2804aa0504" providerId="ADAL" clId="{85CCE6F4-F335-144A-B667-4222DCF8443D}" dt="2020-02-27T21:10:30.905" v="3787" actId="1076"/>
          <ac:picMkLst>
            <pc:docMk/>
            <pc:sldMk cId="1178063553" sldId="607"/>
            <ac:picMk id="3" creationId="{F15B5BF2-BB10-7B4A-BA1F-D2059882FB3C}"/>
          </ac:picMkLst>
        </pc:picChg>
      </pc:sldChg>
      <pc:sldChg chg="modSp add del">
        <pc:chgData name="Donald Ferguson" userId="d4e141de-59d3-4362-b58c-ed2804aa0504" providerId="ADAL" clId="{85CCE6F4-F335-144A-B667-4222DCF8443D}" dt="2020-02-28T00:16:52.839" v="3838"/>
        <pc:sldMkLst>
          <pc:docMk/>
          <pc:sldMk cId="541114034" sldId="608"/>
        </pc:sldMkLst>
        <pc:spChg chg="mod">
          <ac:chgData name="Donald Ferguson" userId="d4e141de-59d3-4362-b58c-ed2804aa0504" providerId="ADAL" clId="{85CCE6F4-F335-144A-B667-4222DCF8443D}" dt="2020-02-28T00:16:52.839" v="3838"/>
          <ac:spMkLst>
            <pc:docMk/>
            <pc:sldMk cId="541114034" sldId="608"/>
            <ac:spMk id="458754" creationId="{00000000-0000-0000-0000-000000000000}"/>
          </ac:spMkLst>
        </pc:spChg>
      </pc:sldChg>
      <pc:sldChg chg="add">
        <pc:chgData name="Donald Ferguson" userId="d4e141de-59d3-4362-b58c-ed2804aa0504" providerId="ADAL" clId="{85CCE6F4-F335-144A-B667-4222DCF8443D}" dt="2020-02-28T00:16:53.012" v="3839"/>
        <pc:sldMkLst>
          <pc:docMk/>
          <pc:sldMk cId="2320139611" sldId="608"/>
        </pc:sldMkLst>
      </pc:sldChg>
      <pc:sldChg chg="add del">
        <pc:chgData name="Donald Ferguson" userId="d4e141de-59d3-4362-b58c-ed2804aa0504" providerId="ADAL" clId="{85CCE6F4-F335-144A-B667-4222DCF8443D}" dt="2020-02-28T00:16:52.839" v="3838"/>
        <pc:sldMkLst>
          <pc:docMk/>
          <pc:sldMk cId="3988421274" sldId="609"/>
        </pc:sldMkLst>
      </pc:sldChg>
      <pc:sldChg chg="add">
        <pc:chgData name="Donald Ferguson" userId="d4e141de-59d3-4362-b58c-ed2804aa0504" providerId="ADAL" clId="{85CCE6F4-F335-144A-B667-4222DCF8443D}" dt="2020-02-28T00:16:53.012" v="3839"/>
        <pc:sldMkLst>
          <pc:docMk/>
          <pc:sldMk cId="3998573755" sldId="609"/>
        </pc:sldMkLst>
      </pc:sldChg>
      <pc:sldChg chg="add">
        <pc:chgData name="Donald Ferguson" userId="d4e141de-59d3-4362-b58c-ed2804aa0504" providerId="ADAL" clId="{85CCE6F4-F335-144A-B667-4222DCF8443D}" dt="2020-02-28T00:16:53.012" v="3839"/>
        <pc:sldMkLst>
          <pc:docMk/>
          <pc:sldMk cId="2530564320" sldId="610"/>
        </pc:sldMkLst>
      </pc:sldChg>
      <pc:sldChg chg="modSp add del">
        <pc:chgData name="Donald Ferguson" userId="d4e141de-59d3-4362-b58c-ed2804aa0504" providerId="ADAL" clId="{85CCE6F4-F335-144A-B667-4222DCF8443D}" dt="2020-02-28T00:16:52.839" v="3838"/>
        <pc:sldMkLst>
          <pc:docMk/>
          <pc:sldMk cId="3351480679" sldId="610"/>
        </pc:sldMkLst>
        <pc:spChg chg="mod">
          <ac:chgData name="Donald Ferguson" userId="d4e141de-59d3-4362-b58c-ed2804aa0504" providerId="ADAL" clId="{85CCE6F4-F335-144A-B667-4222DCF8443D}" dt="2020-02-28T00:16:52.839" v="3838"/>
          <ac:spMkLst>
            <pc:docMk/>
            <pc:sldMk cId="3351480679" sldId="610"/>
            <ac:spMk id="52226" creationId="{00000000-0000-0000-0000-000000000000}"/>
          </ac:spMkLst>
        </pc:spChg>
      </pc:sldChg>
      <pc:sldChg chg="modSp add">
        <pc:chgData name="Donald Ferguson" userId="d4e141de-59d3-4362-b58c-ed2804aa0504" providerId="ADAL" clId="{85CCE6F4-F335-144A-B667-4222DCF8443D}" dt="2020-02-28T00:17:09.851" v="3864" actId="20577"/>
        <pc:sldMkLst>
          <pc:docMk/>
          <pc:sldMk cId="455544208" sldId="611"/>
        </pc:sldMkLst>
        <pc:spChg chg="mod">
          <ac:chgData name="Donald Ferguson" userId="d4e141de-59d3-4362-b58c-ed2804aa0504" providerId="ADAL" clId="{85CCE6F4-F335-144A-B667-4222DCF8443D}" dt="2020-02-28T00:17:09.851" v="3864" actId="20577"/>
          <ac:spMkLst>
            <pc:docMk/>
            <pc:sldMk cId="455544208" sldId="611"/>
            <ac:spMk id="2" creationId="{F4184400-B333-4A42-A4E0-21E5103D2978}"/>
          </ac:spMkLst>
        </pc:spChg>
      </pc:sldChg>
      <pc:sldChg chg="addSp modSp add">
        <pc:chgData name="Donald Ferguson" userId="d4e141de-59d3-4362-b58c-ed2804aa0504" providerId="ADAL" clId="{85CCE6F4-F335-144A-B667-4222DCF8443D}" dt="2020-02-28T01:18:23.735" v="4135" actId="14100"/>
        <pc:sldMkLst>
          <pc:docMk/>
          <pc:sldMk cId="3755992903" sldId="612"/>
        </pc:sldMkLst>
        <pc:spChg chg="mod">
          <ac:chgData name="Donald Ferguson" userId="d4e141de-59d3-4362-b58c-ed2804aa0504" providerId="ADAL" clId="{85CCE6F4-F335-144A-B667-4222DCF8443D}" dt="2020-02-28T01:18:20.005" v="4134" actId="20577"/>
          <ac:spMkLst>
            <pc:docMk/>
            <pc:sldMk cId="3755992903" sldId="612"/>
            <ac:spMk id="17" creationId="{D97B8086-3540-BC40-B5E7-4C15C360292D}"/>
          </ac:spMkLst>
        </pc:spChg>
        <pc:spChg chg="mod">
          <ac:chgData name="Donald Ferguson" userId="d4e141de-59d3-4362-b58c-ed2804aa0504" providerId="ADAL" clId="{85CCE6F4-F335-144A-B667-4222DCF8443D}" dt="2020-02-28T00:19:06.891" v="3882" actId="20577"/>
          <ac:spMkLst>
            <pc:docMk/>
            <pc:sldMk cId="3755992903" sldId="612"/>
            <ac:spMk id="33794" creationId="{2D8A47D8-DB33-E34B-A433-FC79FD290EAE}"/>
          </ac:spMkLst>
        </pc:spChg>
        <pc:picChg chg="add mod">
          <ac:chgData name="Donald Ferguson" userId="d4e141de-59d3-4362-b58c-ed2804aa0504" providerId="ADAL" clId="{85CCE6F4-F335-144A-B667-4222DCF8443D}" dt="2020-02-28T01:18:23.735" v="4135" actId="14100"/>
          <ac:picMkLst>
            <pc:docMk/>
            <pc:sldMk cId="3755992903" sldId="612"/>
            <ac:picMk id="2" creationId="{4290C245-8394-B646-86A9-739A5F33AC05}"/>
          </ac:picMkLst>
        </pc:picChg>
      </pc:sldChg>
      <pc:sldChg chg="modSp add">
        <pc:chgData name="Donald Ferguson" userId="d4e141de-59d3-4362-b58c-ed2804aa0504" providerId="ADAL" clId="{85CCE6F4-F335-144A-B667-4222DCF8443D}" dt="2020-02-28T10:28:11.266" v="4206" actId="20577"/>
        <pc:sldMkLst>
          <pc:docMk/>
          <pc:sldMk cId="1029434504" sldId="613"/>
        </pc:sldMkLst>
        <pc:spChg chg="mod">
          <ac:chgData name="Donald Ferguson" userId="d4e141de-59d3-4362-b58c-ed2804aa0504" providerId="ADAL" clId="{85CCE6F4-F335-144A-B667-4222DCF8443D}" dt="2020-02-28T10:28:11.266" v="4206" actId="20577"/>
          <ac:spMkLst>
            <pc:docMk/>
            <pc:sldMk cId="1029434504" sldId="613"/>
            <ac:spMk id="2" creationId="{F4184400-B333-4A42-A4E0-21E5103D2978}"/>
          </ac:spMkLst>
        </pc:spChg>
      </pc:sldChg>
      <pc:sldChg chg="add del">
        <pc:chgData name="Donald Ferguson" userId="d4e141de-59d3-4362-b58c-ed2804aa0504" providerId="ADAL" clId="{85CCE6F4-F335-144A-B667-4222DCF8443D}" dt="2020-02-28T01:19:24.223" v="4137"/>
        <pc:sldMkLst>
          <pc:docMk/>
          <pc:sldMk cId="2866375750" sldId="613"/>
        </pc:sldMkLst>
      </pc:sldChg>
    </pc:docChg>
  </pc:docChgLst>
  <pc:docChgLst>
    <pc:chgData name="Donald Ferguson" userId="d4e141de-59d3-4362-b58c-ed2804aa0504" providerId="ADAL" clId="{428D1244-7479-964C-AF47-99DCFE4F8674}"/>
    <pc:docChg chg="undo custSel addSld delSld modSld sldOrd delMainMaster">
      <pc:chgData name="Donald Ferguson" userId="d4e141de-59d3-4362-b58c-ed2804aa0504" providerId="ADAL" clId="{428D1244-7479-964C-AF47-99DCFE4F8674}" dt="2020-02-14T17:17:55.128" v="908"/>
      <pc:docMkLst>
        <pc:docMk/>
      </pc:docMkLst>
      <pc:sldChg chg="del">
        <pc:chgData name="Donald Ferguson" userId="d4e141de-59d3-4362-b58c-ed2804aa0504" providerId="ADAL" clId="{428D1244-7479-964C-AF47-99DCFE4F8674}" dt="2020-02-12T16:57:43.113" v="325" actId="2696"/>
        <pc:sldMkLst>
          <pc:docMk/>
          <pc:sldMk cId="2976591064" sldId="335"/>
        </pc:sldMkLst>
      </pc:sldChg>
      <pc:sldChg chg="del">
        <pc:chgData name="Donald Ferguson" userId="d4e141de-59d3-4362-b58c-ed2804aa0504" providerId="ADAL" clId="{428D1244-7479-964C-AF47-99DCFE4F8674}" dt="2020-02-12T16:57:53.925" v="326" actId="2696"/>
        <pc:sldMkLst>
          <pc:docMk/>
          <pc:sldMk cId="2713229507" sldId="342"/>
        </pc:sldMkLst>
      </pc:sldChg>
      <pc:sldChg chg="del">
        <pc:chgData name="Donald Ferguson" userId="d4e141de-59d3-4362-b58c-ed2804aa0504" providerId="ADAL" clId="{428D1244-7479-964C-AF47-99DCFE4F8674}" dt="2020-02-12T16:57:55.005" v="327" actId="2696"/>
        <pc:sldMkLst>
          <pc:docMk/>
          <pc:sldMk cId="3456792998" sldId="343"/>
        </pc:sldMkLst>
      </pc:sldChg>
      <pc:sldChg chg="del">
        <pc:chgData name="Donald Ferguson" userId="d4e141de-59d3-4362-b58c-ed2804aa0504" providerId="ADAL" clId="{428D1244-7479-964C-AF47-99DCFE4F8674}" dt="2020-02-12T16:57:56.073" v="328" actId="2696"/>
        <pc:sldMkLst>
          <pc:docMk/>
          <pc:sldMk cId="423839634" sldId="344"/>
        </pc:sldMkLst>
      </pc:sldChg>
      <pc:sldChg chg="del">
        <pc:chgData name="Donald Ferguson" userId="d4e141de-59d3-4362-b58c-ed2804aa0504" providerId="ADAL" clId="{428D1244-7479-964C-AF47-99DCFE4F8674}" dt="2020-02-12T16:57:57.660" v="330" actId="2696"/>
        <pc:sldMkLst>
          <pc:docMk/>
          <pc:sldMk cId="1751657527" sldId="361"/>
        </pc:sldMkLst>
      </pc:sldChg>
      <pc:sldChg chg="add">
        <pc:chgData name="Donald Ferguson" userId="d4e141de-59d3-4362-b58c-ed2804aa0504" providerId="ADAL" clId="{428D1244-7479-964C-AF47-99DCFE4F8674}" dt="2020-02-12T17:11:38.155" v="381"/>
        <pc:sldMkLst>
          <pc:docMk/>
          <pc:sldMk cId="3471891532" sldId="368"/>
        </pc:sldMkLst>
      </pc:sldChg>
      <pc:sldChg chg="del">
        <pc:chgData name="Donald Ferguson" userId="d4e141de-59d3-4362-b58c-ed2804aa0504" providerId="ADAL" clId="{428D1244-7479-964C-AF47-99DCFE4F8674}" dt="2020-02-12T16:57:58.345" v="331" actId="2696"/>
        <pc:sldMkLst>
          <pc:docMk/>
          <pc:sldMk cId="1105486259" sldId="371"/>
        </pc:sldMkLst>
      </pc:sldChg>
      <pc:sldChg chg="del">
        <pc:chgData name="Donald Ferguson" userId="d4e141de-59d3-4362-b58c-ed2804aa0504" providerId="ADAL" clId="{428D1244-7479-964C-AF47-99DCFE4F8674}" dt="2020-02-12T16:58:01.418" v="333" actId="2696"/>
        <pc:sldMkLst>
          <pc:docMk/>
          <pc:sldMk cId="971815985" sldId="373"/>
        </pc:sldMkLst>
      </pc:sldChg>
      <pc:sldChg chg="del">
        <pc:chgData name="Donald Ferguson" userId="d4e141de-59d3-4362-b58c-ed2804aa0504" providerId="ADAL" clId="{428D1244-7479-964C-AF47-99DCFE4F8674}" dt="2020-02-12T16:58:02.193" v="334" actId="2696"/>
        <pc:sldMkLst>
          <pc:docMk/>
          <pc:sldMk cId="1438476197" sldId="374"/>
        </pc:sldMkLst>
      </pc:sldChg>
      <pc:sldChg chg="add">
        <pc:chgData name="Donald Ferguson" userId="d4e141de-59d3-4362-b58c-ed2804aa0504" providerId="ADAL" clId="{428D1244-7479-964C-AF47-99DCFE4F8674}" dt="2020-02-12T17:11:38.155" v="381"/>
        <pc:sldMkLst>
          <pc:docMk/>
          <pc:sldMk cId="981472042" sldId="375"/>
        </pc:sldMkLst>
      </pc:sldChg>
      <pc:sldChg chg="del">
        <pc:chgData name="Donald Ferguson" userId="d4e141de-59d3-4362-b58c-ed2804aa0504" providerId="ADAL" clId="{428D1244-7479-964C-AF47-99DCFE4F8674}" dt="2020-02-12T16:58:03.139" v="335" actId="2696"/>
        <pc:sldMkLst>
          <pc:docMk/>
          <pc:sldMk cId="1213607045" sldId="375"/>
        </pc:sldMkLst>
      </pc:sldChg>
      <pc:sldChg chg="del">
        <pc:chgData name="Donald Ferguson" userId="d4e141de-59d3-4362-b58c-ed2804aa0504" providerId="ADAL" clId="{428D1244-7479-964C-AF47-99DCFE4F8674}" dt="2020-02-12T16:58:03.629" v="336" actId="2696"/>
        <pc:sldMkLst>
          <pc:docMk/>
          <pc:sldMk cId="946980996" sldId="376"/>
        </pc:sldMkLst>
      </pc:sldChg>
      <pc:sldChg chg="del">
        <pc:chgData name="Donald Ferguson" userId="d4e141de-59d3-4362-b58c-ed2804aa0504" providerId="ADAL" clId="{428D1244-7479-964C-AF47-99DCFE4F8674}" dt="2020-02-12T16:58:04.003" v="337" actId="2696"/>
        <pc:sldMkLst>
          <pc:docMk/>
          <pc:sldMk cId="1488117439" sldId="377"/>
        </pc:sldMkLst>
      </pc:sldChg>
      <pc:sldChg chg="add">
        <pc:chgData name="Donald Ferguson" userId="d4e141de-59d3-4362-b58c-ed2804aa0504" providerId="ADAL" clId="{428D1244-7479-964C-AF47-99DCFE4F8674}" dt="2020-02-12T17:11:38.155" v="381"/>
        <pc:sldMkLst>
          <pc:docMk/>
          <pc:sldMk cId="3512384598" sldId="377"/>
        </pc:sldMkLst>
      </pc:sldChg>
      <pc:sldChg chg="add">
        <pc:chgData name="Donald Ferguson" userId="d4e141de-59d3-4362-b58c-ed2804aa0504" providerId="ADAL" clId="{428D1244-7479-964C-AF47-99DCFE4F8674}" dt="2020-02-12T17:11:38.155" v="381"/>
        <pc:sldMkLst>
          <pc:docMk/>
          <pc:sldMk cId="496490249" sldId="378"/>
        </pc:sldMkLst>
      </pc:sldChg>
      <pc:sldChg chg="del">
        <pc:chgData name="Donald Ferguson" userId="d4e141de-59d3-4362-b58c-ed2804aa0504" providerId="ADAL" clId="{428D1244-7479-964C-AF47-99DCFE4F8674}" dt="2020-02-12T16:58:04.484" v="338" actId="2696"/>
        <pc:sldMkLst>
          <pc:docMk/>
          <pc:sldMk cId="2975171144" sldId="378"/>
        </pc:sldMkLst>
      </pc:sldChg>
      <pc:sldChg chg="add">
        <pc:chgData name="Donald Ferguson" userId="d4e141de-59d3-4362-b58c-ed2804aa0504" providerId="ADAL" clId="{428D1244-7479-964C-AF47-99DCFE4F8674}" dt="2020-02-12T17:11:38.155" v="381"/>
        <pc:sldMkLst>
          <pc:docMk/>
          <pc:sldMk cId="547326545" sldId="379"/>
        </pc:sldMkLst>
      </pc:sldChg>
      <pc:sldChg chg="del">
        <pc:chgData name="Donald Ferguson" userId="d4e141de-59d3-4362-b58c-ed2804aa0504" providerId="ADAL" clId="{428D1244-7479-964C-AF47-99DCFE4F8674}" dt="2020-02-12T16:58:04.916" v="339" actId="2696"/>
        <pc:sldMkLst>
          <pc:docMk/>
          <pc:sldMk cId="553319067" sldId="379"/>
        </pc:sldMkLst>
      </pc:sldChg>
      <pc:sldChg chg="del">
        <pc:chgData name="Donald Ferguson" userId="d4e141de-59d3-4362-b58c-ed2804aa0504" providerId="ADAL" clId="{428D1244-7479-964C-AF47-99DCFE4F8674}" dt="2020-02-12T16:58:05.479" v="340" actId="2696"/>
        <pc:sldMkLst>
          <pc:docMk/>
          <pc:sldMk cId="2299344171" sldId="380"/>
        </pc:sldMkLst>
      </pc:sldChg>
      <pc:sldChg chg="del">
        <pc:chgData name="Donald Ferguson" userId="d4e141de-59d3-4362-b58c-ed2804aa0504" providerId="ADAL" clId="{428D1244-7479-964C-AF47-99DCFE4F8674}" dt="2020-02-12T16:58:06.323" v="341" actId="2696"/>
        <pc:sldMkLst>
          <pc:docMk/>
          <pc:sldMk cId="1427906063" sldId="381"/>
        </pc:sldMkLst>
      </pc:sldChg>
      <pc:sldChg chg="add">
        <pc:chgData name="Donald Ferguson" userId="d4e141de-59d3-4362-b58c-ed2804aa0504" providerId="ADAL" clId="{428D1244-7479-964C-AF47-99DCFE4F8674}" dt="2020-02-12T17:11:38.155" v="381"/>
        <pc:sldMkLst>
          <pc:docMk/>
          <pc:sldMk cId="2751890495" sldId="381"/>
        </pc:sldMkLst>
      </pc:sldChg>
      <pc:sldChg chg="del">
        <pc:chgData name="Donald Ferguson" userId="d4e141de-59d3-4362-b58c-ed2804aa0504" providerId="ADAL" clId="{428D1244-7479-964C-AF47-99DCFE4F8674}" dt="2020-02-12T16:58:08.561" v="342" actId="2696"/>
        <pc:sldMkLst>
          <pc:docMk/>
          <pc:sldMk cId="1124041942" sldId="382"/>
        </pc:sldMkLst>
      </pc:sldChg>
      <pc:sldChg chg="add">
        <pc:chgData name="Donald Ferguson" userId="d4e141de-59d3-4362-b58c-ed2804aa0504" providerId="ADAL" clId="{428D1244-7479-964C-AF47-99DCFE4F8674}" dt="2020-02-12T17:11:38.155" v="381"/>
        <pc:sldMkLst>
          <pc:docMk/>
          <pc:sldMk cId="3081719994" sldId="382"/>
        </pc:sldMkLst>
      </pc:sldChg>
      <pc:sldChg chg="del">
        <pc:chgData name="Donald Ferguson" userId="d4e141de-59d3-4362-b58c-ed2804aa0504" providerId="ADAL" clId="{428D1244-7479-964C-AF47-99DCFE4F8674}" dt="2020-02-12T16:58:09.505" v="343" actId="2696"/>
        <pc:sldMkLst>
          <pc:docMk/>
          <pc:sldMk cId="2484709807" sldId="383"/>
        </pc:sldMkLst>
      </pc:sldChg>
      <pc:sldChg chg="add">
        <pc:chgData name="Donald Ferguson" userId="d4e141de-59d3-4362-b58c-ed2804aa0504" providerId="ADAL" clId="{428D1244-7479-964C-AF47-99DCFE4F8674}" dt="2020-02-12T17:11:38.155" v="381"/>
        <pc:sldMkLst>
          <pc:docMk/>
          <pc:sldMk cId="4137130761" sldId="383"/>
        </pc:sldMkLst>
      </pc:sldChg>
      <pc:sldChg chg="del">
        <pc:chgData name="Donald Ferguson" userId="d4e141de-59d3-4362-b58c-ed2804aa0504" providerId="ADAL" clId="{428D1244-7479-964C-AF47-99DCFE4F8674}" dt="2020-02-12T16:58:10.687" v="344" actId="2696"/>
        <pc:sldMkLst>
          <pc:docMk/>
          <pc:sldMk cId="3304026650" sldId="384"/>
        </pc:sldMkLst>
      </pc:sldChg>
      <pc:sldChg chg="add">
        <pc:chgData name="Donald Ferguson" userId="d4e141de-59d3-4362-b58c-ed2804aa0504" providerId="ADAL" clId="{428D1244-7479-964C-AF47-99DCFE4F8674}" dt="2020-02-12T17:11:38.155" v="381"/>
        <pc:sldMkLst>
          <pc:docMk/>
          <pc:sldMk cId="4098619611" sldId="384"/>
        </pc:sldMkLst>
      </pc:sldChg>
      <pc:sldChg chg="del">
        <pc:chgData name="Donald Ferguson" userId="d4e141de-59d3-4362-b58c-ed2804aa0504" providerId="ADAL" clId="{428D1244-7479-964C-AF47-99DCFE4F8674}" dt="2020-02-12T16:58:11.453" v="345" actId="2696"/>
        <pc:sldMkLst>
          <pc:docMk/>
          <pc:sldMk cId="854180755" sldId="385"/>
        </pc:sldMkLst>
      </pc:sldChg>
      <pc:sldChg chg="add">
        <pc:chgData name="Donald Ferguson" userId="d4e141de-59d3-4362-b58c-ed2804aa0504" providerId="ADAL" clId="{428D1244-7479-964C-AF47-99DCFE4F8674}" dt="2020-02-12T17:11:38.155" v="381"/>
        <pc:sldMkLst>
          <pc:docMk/>
          <pc:sldMk cId="2349481855" sldId="385"/>
        </pc:sldMkLst>
      </pc:sldChg>
      <pc:sldChg chg="del">
        <pc:chgData name="Donald Ferguson" userId="d4e141de-59d3-4362-b58c-ed2804aa0504" providerId="ADAL" clId="{428D1244-7479-964C-AF47-99DCFE4F8674}" dt="2020-02-12T16:58:12.331" v="346" actId="2696"/>
        <pc:sldMkLst>
          <pc:docMk/>
          <pc:sldMk cId="2396159694" sldId="386"/>
        </pc:sldMkLst>
      </pc:sldChg>
      <pc:sldChg chg="add">
        <pc:chgData name="Donald Ferguson" userId="d4e141de-59d3-4362-b58c-ed2804aa0504" providerId="ADAL" clId="{428D1244-7479-964C-AF47-99DCFE4F8674}" dt="2020-02-12T17:11:38.155" v="381"/>
        <pc:sldMkLst>
          <pc:docMk/>
          <pc:sldMk cId="3857180218" sldId="386"/>
        </pc:sldMkLst>
      </pc:sldChg>
      <pc:sldChg chg="del">
        <pc:chgData name="Donald Ferguson" userId="d4e141de-59d3-4362-b58c-ed2804aa0504" providerId="ADAL" clId="{428D1244-7479-964C-AF47-99DCFE4F8674}" dt="2020-02-12T16:58:13.713" v="347" actId="2696"/>
        <pc:sldMkLst>
          <pc:docMk/>
          <pc:sldMk cId="200344954" sldId="387"/>
        </pc:sldMkLst>
      </pc:sldChg>
      <pc:sldChg chg="add">
        <pc:chgData name="Donald Ferguson" userId="d4e141de-59d3-4362-b58c-ed2804aa0504" providerId="ADAL" clId="{428D1244-7479-964C-AF47-99DCFE4F8674}" dt="2020-02-12T17:11:38.155" v="381"/>
        <pc:sldMkLst>
          <pc:docMk/>
          <pc:sldMk cId="3344373452" sldId="387"/>
        </pc:sldMkLst>
      </pc:sldChg>
      <pc:sldChg chg="del">
        <pc:chgData name="Donald Ferguson" userId="d4e141de-59d3-4362-b58c-ed2804aa0504" providerId="ADAL" clId="{428D1244-7479-964C-AF47-99DCFE4F8674}" dt="2020-02-12T16:58:14.567" v="348" actId="2696"/>
        <pc:sldMkLst>
          <pc:docMk/>
          <pc:sldMk cId="753788087" sldId="388"/>
        </pc:sldMkLst>
      </pc:sldChg>
      <pc:sldChg chg="add">
        <pc:chgData name="Donald Ferguson" userId="d4e141de-59d3-4362-b58c-ed2804aa0504" providerId="ADAL" clId="{428D1244-7479-964C-AF47-99DCFE4F8674}" dt="2020-02-12T17:11:38.155" v="381"/>
        <pc:sldMkLst>
          <pc:docMk/>
          <pc:sldMk cId="3014167298" sldId="389"/>
        </pc:sldMkLst>
      </pc:sldChg>
      <pc:sldChg chg="del">
        <pc:chgData name="Donald Ferguson" userId="d4e141de-59d3-4362-b58c-ed2804aa0504" providerId="ADAL" clId="{428D1244-7479-964C-AF47-99DCFE4F8674}" dt="2020-02-12T16:58:15.323" v="349" actId="2696"/>
        <pc:sldMkLst>
          <pc:docMk/>
          <pc:sldMk cId="4016016693" sldId="389"/>
        </pc:sldMkLst>
      </pc:sldChg>
      <pc:sldChg chg="del">
        <pc:chgData name="Donald Ferguson" userId="d4e141de-59d3-4362-b58c-ed2804aa0504" providerId="ADAL" clId="{428D1244-7479-964C-AF47-99DCFE4F8674}" dt="2020-02-12T16:58:16.415" v="350" actId="2696"/>
        <pc:sldMkLst>
          <pc:docMk/>
          <pc:sldMk cId="2227440893" sldId="390"/>
        </pc:sldMkLst>
      </pc:sldChg>
      <pc:sldChg chg="del">
        <pc:chgData name="Donald Ferguson" userId="d4e141de-59d3-4362-b58c-ed2804aa0504" providerId="ADAL" clId="{428D1244-7479-964C-AF47-99DCFE4F8674}" dt="2020-02-12T16:58:17.122" v="351" actId="2696"/>
        <pc:sldMkLst>
          <pc:docMk/>
          <pc:sldMk cId="445131190" sldId="391"/>
        </pc:sldMkLst>
      </pc:sldChg>
      <pc:sldChg chg="del">
        <pc:chgData name="Donald Ferguson" userId="d4e141de-59d3-4362-b58c-ed2804aa0504" providerId="ADAL" clId="{428D1244-7479-964C-AF47-99DCFE4F8674}" dt="2020-02-12T16:58:18.955" v="352" actId="2696"/>
        <pc:sldMkLst>
          <pc:docMk/>
          <pc:sldMk cId="3005831565" sldId="392"/>
        </pc:sldMkLst>
      </pc:sldChg>
      <pc:sldChg chg="del">
        <pc:chgData name="Donald Ferguson" userId="d4e141de-59d3-4362-b58c-ed2804aa0504" providerId="ADAL" clId="{428D1244-7479-964C-AF47-99DCFE4F8674}" dt="2020-02-12T16:58:19.912" v="353" actId="2696"/>
        <pc:sldMkLst>
          <pc:docMk/>
          <pc:sldMk cId="407071889" sldId="393"/>
        </pc:sldMkLst>
      </pc:sldChg>
      <pc:sldChg chg="del">
        <pc:chgData name="Donald Ferguson" userId="d4e141de-59d3-4362-b58c-ed2804aa0504" providerId="ADAL" clId="{428D1244-7479-964C-AF47-99DCFE4F8674}" dt="2020-02-12T16:58:20.496" v="354" actId="2696"/>
        <pc:sldMkLst>
          <pc:docMk/>
          <pc:sldMk cId="3756811456" sldId="394"/>
        </pc:sldMkLst>
      </pc:sldChg>
      <pc:sldChg chg="del">
        <pc:chgData name="Donald Ferguson" userId="d4e141de-59d3-4362-b58c-ed2804aa0504" providerId="ADAL" clId="{428D1244-7479-964C-AF47-99DCFE4F8674}" dt="2020-02-12T16:58:21.330" v="355" actId="2696"/>
        <pc:sldMkLst>
          <pc:docMk/>
          <pc:sldMk cId="774379775" sldId="395"/>
        </pc:sldMkLst>
      </pc:sldChg>
      <pc:sldChg chg="add modTransition">
        <pc:chgData name="Donald Ferguson" userId="d4e141de-59d3-4362-b58c-ed2804aa0504" providerId="ADAL" clId="{428D1244-7479-964C-AF47-99DCFE4F8674}" dt="2020-02-12T17:12:31.584" v="382"/>
        <pc:sldMkLst>
          <pc:docMk/>
          <pc:sldMk cId="2542437766" sldId="395"/>
        </pc:sldMkLst>
      </pc:sldChg>
      <pc:sldChg chg="del">
        <pc:chgData name="Donald Ferguson" userId="d4e141de-59d3-4362-b58c-ed2804aa0504" providerId="ADAL" clId="{428D1244-7479-964C-AF47-99DCFE4F8674}" dt="2020-02-12T16:58:22.218" v="356" actId="2696"/>
        <pc:sldMkLst>
          <pc:docMk/>
          <pc:sldMk cId="2467016444" sldId="396"/>
        </pc:sldMkLst>
      </pc:sldChg>
      <pc:sldChg chg="add modTransition">
        <pc:chgData name="Donald Ferguson" userId="d4e141de-59d3-4362-b58c-ed2804aa0504" providerId="ADAL" clId="{428D1244-7479-964C-AF47-99DCFE4F8674}" dt="2020-02-12T17:12:36.309" v="383"/>
        <pc:sldMkLst>
          <pc:docMk/>
          <pc:sldMk cId="2485904609" sldId="396"/>
        </pc:sldMkLst>
      </pc:sldChg>
      <pc:sldChg chg="add modTransition">
        <pc:chgData name="Donald Ferguson" userId="d4e141de-59d3-4362-b58c-ed2804aa0504" providerId="ADAL" clId="{428D1244-7479-964C-AF47-99DCFE4F8674}" dt="2020-02-12T17:12:41.511" v="384"/>
        <pc:sldMkLst>
          <pc:docMk/>
          <pc:sldMk cId="2984585421" sldId="397"/>
        </pc:sldMkLst>
      </pc:sldChg>
      <pc:sldChg chg="add modTransition">
        <pc:chgData name="Donald Ferguson" userId="d4e141de-59d3-4362-b58c-ed2804aa0504" providerId="ADAL" clId="{428D1244-7479-964C-AF47-99DCFE4F8674}" dt="2020-02-12T17:12:48.031" v="385"/>
        <pc:sldMkLst>
          <pc:docMk/>
          <pc:sldMk cId="1405835961" sldId="399"/>
        </pc:sldMkLst>
      </pc:sldChg>
      <pc:sldChg chg="add modTransition">
        <pc:chgData name="Donald Ferguson" userId="d4e141de-59d3-4362-b58c-ed2804aa0504" providerId="ADAL" clId="{428D1244-7479-964C-AF47-99DCFE4F8674}" dt="2020-02-12T17:13:00.929" v="386"/>
        <pc:sldMkLst>
          <pc:docMk/>
          <pc:sldMk cId="534384768" sldId="400"/>
        </pc:sldMkLst>
      </pc:sldChg>
      <pc:sldChg chg="add modTransition">
        <pc:chgData name="Donald Ferguson" userId="d4e141de-59d3-4362-b58c-ed2804aa0504" providerId="ADAL" clId="{428D1244-7479-964C-AF47-99DCFE4F8674}" dt="2020-02-12T17:13:06.727" v="387"/>
        <pc:sldMkLst>
          <pc:docMk/>
          <pc:sldMk cId="3052420095" sldId="401"/>
        </pc:sldMkLst>
      </pc:sldChg>
      <pc:sldChg chg="add modTransition">
        <pc:chgData name="Donald Ferguson" userId="d4e141de-59d3-4362-b58c-ed2804aa0504" providerId="ADAL" clId="{428D1244-7479-964C-AF47-99DCFE4F8674}" dt="2020-02-12T17:13:39.525" v="388"/>
        <pc:sldMkLst>
          <pc:docMk/>
          <pc:sldMk cId="281713245" sldId="402"/>
        </pc:sldMkLst>
      </pc:sldChg>
      <pc:sldChg chg="del">
        <pc:chgData name="Donald Ferguson" userId="d4e141de-59d3-4362-b58c-ed2804aa0504" providerId="ADAL" clId="{428D1244-7479-964C-AF47-99DCFE4F8674}" dt="2020-02-12T16:57:59.438" v="332" actId="2696"/>
        <pc:sldMkLst>
          <pc:docMk/>
          <pc:sldMk cId="755371633" sldId="402"/>
        </pc:sldMkLst>
      </pc:sldChg>
      <pc:sldChg chg="add modTransition">
        <pc:chgData name="Donald Ferguson" userId="d4e141de-59d3-4362-b58c-ed2804aa0504" providerId="ADAL" clId="{428D1244-7479-964C-AF47-99DCFE4F8674}" dt="2020-02-12T17:14:10.681" v="389"/>
        <pc:sldMkLst>
          <pc:docMk/>
          <pc:sldMk cId="1707190200" sldId="403"/>
        </pc:sldMkLst>
      </pc:sldChg>
      <pc:sldChg chg="del">
        <pc:chgData name="Donald Ferguson" userId="d4e141de-59d3-4362-b58c-ed2804aa0504" providerId="ADAL" clId="{428D1244-7479-964C-AF47-99DCFE4F8674}" dt="2020-02-12T16:57:57.064" v="329" actId="2696"/>
        <pc:sldMkLst>
          <pc:docMk/>
          <pc:sldMk cId="4204714780" sldId="403"/>
        </pc:sldMkLst>
      </pc:sldChg>
      <pc:sldChg chg="add">
        <pc:chgData name="Donald Ferguson" userId="d4e141de-59d3-4362-b58c-ed2804aa0504" providerId="ADAL" clId="{428D1244-7479-964C-AF47-99DCFE4F8674}" dt="2020-02-12T17:11:38.155" v="381"/>
        <pc:sldMkLst>
          <pc:docMk/>
          <pc:sldMk cId="3523227996" sldId="404"/>
        </pc:sldMkLst>
      </pc:sldChg>
      <pc:sldChg chg="add">
        <pc:chgData name="Donald Ferguson" userId="d4e141de-59d3-4362-b58c-ed2804aa0504" providerId="ADAL" clId="{428D1244-7479-964C-AF47-99DCFE4F8674}" dt="2020-02-12T17:11:38.155" v="381"/>
        <pc:sldMkLst>
          <pc:docMk/>
          <pc:sldMk cId="660582044" sldId="405"/>
        </pc:sldMkLst>
      </pc:sldChg>
      <pc:sldChg chg="modSp add">
        <pc:chgData name="Donald Ferguson" userId="d4e141de-59d3-4362-b58c-ed2804aa0504" providerId="ADAL" clId="{428D1244-7479-964C-AF47-99DCFE4F8674}" dt="2020-02-14T10:15:23.677" v="593" actId="207"/>
        <pc:sldMkLst>
          <pc:docMk/>
          <pc:sldMk cId="3777639069" sldId="425"/>
        </pc:sldMkLst>
        <pc:spChg chg="mod">
          <ac:chgData name="Donald Ferguson" userId="d4e141de-59d3-4362-b58c-ed2804aa0504" providerId="ADAL" clId="{428D1244-7479-964C-AF47-99DCFE4F8674}" dt="2020-02-14T10:15:23.677" v="593" actId="207"/>
          <ac:spMkLst>
            <pc:docMk/>
            <pc:sldMk cId="3777639069" sldId="425"/>
            <ac:spMk id="486402" creationId="{00000000-0000-0000-0000-000000000000}"/>
          </ac:spMkLst>
        </pc:spChg>
      </pc:sldChg>
      <pc:sldChg chg="addSp modSp add">
        <pc:chgData name="Donald Ferguson" userId="d4e141de-59d3-4362-b58c-ed2804aa0504" providerId="ADAL" clId="{428D1244-7479-964C-AF47-99DCFE4F8674}" dt="2020-02-14T17:17:55.128" v="908"/>
        <pc:sldMkLst>
          <pc:docMk/>
          <pc:sldMk cId="1224718986" sldId="426"/>
        </pc:sldMkLst>
        <pc:picChg chg="add mod">
          <ac:chgData name="Donald Ferguson" userId="d4e141de-59d3-4362-b58c-ed2804aa0504" providerId="ADAL" clId="{428D1244-7479-964C-AF47-99DCFE4F8674}" dt="2020-02-14T17:17:55.128" v="908"/>
          <ac:picMkLst>
            <pc:docMk/>
            <pc:sldMk cId="1224718986" sldId="426"/>
            <ac:picMk id="2" creationId="{5B49D8A6-41FD-7A4F-84C7-C3015CEABB8D}"/>
          </ac:picMkLst>
        </pc:picChg>
      </pc:sldChg>
      <pc:sldChg chg="add">
        <pc:chgData name="Donald Ferguson" userId="d4e141de-59d3-4362-b58c-ed2804aa0504" providerId="ADAL" clId="{428D1244-7479-964C-AF47-99DCFE4F8674}" dt="2020-02-12T17:17:34.940" v="390"/>
        <pc:sldMkLst>
          <pc:docMk/>
          <pc:sldMk cId="302008836" sldId="427"/>
        </pc:sldMkLst>
      </pc:sldChg>
      <pc:sldChg chg="add del">
        <pc:chgData name="Donald Ferguson" userId="d4e141de-59d3-4362-b58c-ed2804aa0504" providerId="ADAL" clId="{428D1244-7479-964C-AF47-99DCFE4F8674}" dt="2020-02-14T10:25:54.271" v="726" actId="2696"/>
        <pc:sldMkLst>
          <pc:docMk/>
          <pc:sldMk cId="2999013347" sldId="428"/>
        </pc:sldMkLst>
      </pc:sldChg>
      <pc:sldChg chg="add del">
        <pc:chgData name="Donald Ferguson" userId="d4e141de-59d3-4362-b58c-ed2804aa0504" providerId="ADAL" clId="{428D1244-7479-964C-AF47-99DCFE4F8674}" dt="2020-02-14T10:25:55.014" v="727" actId="2696"/>
        <pc:sldMkLst>
          <pc:docMk/>
          <pc:sldMk cId="4167048988" sldId="429"/>
        </pc:sldMkLst>
      </pc:sldChg>
      <pc:sldChg chg="add del">
        <pc:chgData name="Donald Ferguson" userId="d4e141de-59d3-4362-b58c-ed2804aa0504" providerId="ADAL" clId="{428D1244-7479-964C-AF47-99DCFE4F8674}" dt="2020-02-14T10:45:26.578" v="765" actId="2696"/>
        <pc:sldMkLst>
          <pc:docMk/>
          <pc:sldMk cId="2391765761" sldId="430"/>
        </pc:sldMkLst>
      </pc:sldChg>
      <pc:sldChg chg="add del">
        <pc:chgData name="Donald Ferguson" userId="d4e141de-59d3-4362-b58c-ed2804aa0504" providerId="ADAL" clId="{428D1244-7479-964C-AF47-99DCFE4F8674}" dt="2020-02-14T10:45:27.118" v="766" actId="2696"/>
        <pc:sldMkLst>
          <pc:docMk/>
          <pc:sldMk cId="3227160137" sldId="431"/>
        </pc:sldMkLst>
      </pc:sldChg>
      <pc:sldChg chg="add del">
        <pc:chgData name="Donald Ferguson" userId="d4e141de-59d3-4362-b58c-ed2804aa0504" providerId="ADAL" clId="{428D1244-7479-964C-AF47-99DCFE4F8674}" dt="2020-02-14T10:26:14.387" v="728" actId="2696"/>
        <pc:sldMkLst>
          <pc:docMk/>
          <pc:sldMk cId="2645421341" sldId="432"/>
        </pc:sldMkLst>
      </pc:sldChg>
      <pc:sldChg chg="add del">
        <pc:chgData name="Donald Ferguson" userId="d4e141de-59d3-4362-b58c-ed2804aa0504" providerId="ADAL" clId="{428D1244-7479-964C-AF47-99DCFE4F8674}" dt="2020-02-14T10:26:15.129" v="729" actId="2696"/>
        <pc:sldMkLst>
          <pc:docMk/>
          <pc:sldMk cId="3681722333" sldId="433"/>
        </pc:sldMkLst>
      </pc:sldChg>
      <pc:sldChg chg="add del">
        <pc:chgData name="Donald Ferguson" userId="d4e141de-59d3-4362-b58c-ed2804aa0504" providerId="ADAL" clId="{428D1244-7479-964C-AF47-99DCFE4F8674}" dt="2020-02-14T10:26:15.973" v="730" actId="2696"/>
        <pc:sldMkLst>
          <pc:docMk/>
          <pc:sldMk cId="1723220339" sldId="434"/>
        </pc:sldMkLst>
      </pc:sldChg>
      <pc:sldChg chg="add del">
        <pc:chgData name="Donald Ferguson" userId="d4e141de-59d3-4362-b58c-ed2804aa0504" providerId="ADAL" clId="{428D1244-7479-964C-AF47-99DCFE4F8674}" dt="2020-02-14T10:26:16.637" v="731" actId="2696"/>
        <pc:sldMkLst>
          <pc:docMk/>
          <pc:sldMk cId="210946325" sldId="435"/>
        </pc:sldMkLst>
      </pc:sldChg>
      <pc:sldChg chg="add del">
        <pc:chgData name="Donald Ferguson" userId="d4e141de-59d3-4362-b58c-ed2804aa0504" providerId="ADAL" clId="{428D1244-7479-964C-AF47-99DCFE4F8674}" dt="2020-02-14T10:26:17.839" v="732" actId="2696"/>
        <pc:sldMkLst>
          <pc:docMk/>
          <pc:sldMk cId="2957270592" sldId="436"/>
        </pc:sldMkLst>
      </pc:sldChg>
      <pc:sldChg chg="addSp delSp modSp add ord">
        <pc:chgData name="Donald Ferguson" userId="d4e141de-59d3-4362-b58c-ed2804aa0504" providerId="ADAL" clId="{428D1244-7479-964C-AF47-99DCFE4F8674}" dt="2020-02-14T10:19:41.148" v="665" actId="207"/>
        <pc:sldMkLst>
          <pc:docMk/>
          <pc:sldMk cId="2195452989" sldId="445"/>
        </pc:sldMkLst>
        <pc:spChg chg="add del mod">
          <ac:chgData name="Donald Ferguson" userId="d4e141de-59d3-4362-b58c-ed2804aa0504" providerId="ADAL" clId="{428D1244-7479-964C-AF47-99DCFE4F8674}" dt="2020-02-14T10:16:56.667" v="599" actId="478"/>
          <ac:spMkLst>
            <pc:docMk/>
            <pc:sldMk cId="2195452989" sldId="445"/>
            <ac:spMk id="2" creationId="{D753581D-BADD-3A45-AD0E-6023A4B541C9}"/>
          </ac:spMkLst>
        </pc:spChg>
        <pc:spChg chg="add del mod">
          <ac:chgData name="Donald Ferguson" userId="d4e141de-59d3-4362-b58c-ed2804aa0504" providerId="ADAL" clId="{428D1244-7479-964C-AF47-99DCFE4F8674}" dt="2020-02-14T10:18:07.565" v="609" actId="478"/>
          <ac:spMkLst>
            <pc:docMk/>
            <pc:sldMk cId="2195452989" sldId="445"/>
            <ac:spMk id="3" creationId="{230342BF-D5B3-EC48-8A89-B397B7573D22}"/>
          </ac:spMkLst>
        </pc:spChg>
        <pc:spChg chg="add mod">
          <ac:chgData name="Donald Ferguson" userId="d4e141de-59d3-4362-b58c-ed2804aa0504" providerId="ADAL" clId="{428D1244-7479-964C-AF47-99DCFE4F8674}" dt="2020-02-14T10:19:34.630" v="664" actId="207"/>
          <ac:spMkLst>
            <pc:docMk/>
            <pc:sldMk cId="2195452989" sldId="445"/>
            <ac:spMk id="4" creationId="{8C666808-2BBE-FC4E-AAC4-2DD5F0B97920}"/>
          </ac:spMkLst>
        </pc:spChg>
        <pc:spChg chg="mod">
          <ac:chgData name="Donald Ferguson" userId="d4e141de-59d3-4362-b58c-ed2804aa0504" providerId="ADAL" clId="{428D1244-7479-964C-AF47-99DCFE4F8674}" dt="2020-02-14T10:19:41.148" v="665" actId="207"/>
          <ac:spMkLst>
            <pc:docMk/>
            <pc:sldMk cId="2195452989" sldId="445"/>
            <ac:spMk id="78851" creationId="{00000000-0000-0000-0000-000000000000}"/>
          </ac:spMkLst>
        </pc:spChg>
      </pc:sldChg>
      <pc:sldChg chg="del">
        <pc:chgData name="Donald Ferguson" userId="d4e141de-59d3-4362-b58c-ed2804aa0504" providerId="ADAL" clId="{428D1244-7479-964C-AF47-99DCFE4F8674}" dt="2020-02-12T16:58:23.298" v="357" actId="2696"/>
        <pc:sldMkLst>
          <pc:docMk/>
          <pc:sldMk cId="4024608719" sldId="445"/>
        </pc:sldMkLst>
      </pc:sldChg>
      <pc:sldChg chg="add">
        <pc:chgData name="Donald Ferguson" userId="d4e141de-59d3-4362-b58c-ed2804aa0504" providerId="ADAL" clId="{428D1244-7479-964C-AF47-99DCFE4F8674}" dt="2020-02-14T10:14:29.237" v="564"/>
        <pc:sldMkLst>
          <pc:docMk/>
          <pc:sldMk cId="2980501261" sldId="446"/>
        </pc:sldMkLst>
      </pc:sldChg>
      <pc:sldChg chg="add">
        <pc:chgData name="Donald Ferguson" userId="d4e141de-59d3-4362-b58c-ed2804aa0504" providerId="ADAL" clId="{428D1244-7479-964C-AF47-99DCFE4F8674}" dt="2020-02-14T10:14:29.237" v="564"/>
        <pc:sldMkLst>
          <pc:docMk/>
          <pc:sldMk cId="2828478175" sldId="451"/>
        </pc:sldMkLst>
      </pc:sldChg>
      <pc:sldChg chg="add">
        <pc:chgData name="Donald Ferguson" userId="d4e141de-59d3-4362-b58c-ed2804aa0504" providerId="ADAL" clId="{428D1244-7479-964C-AF47-99DCFE4F8674}" dt="2020-02-14T10:14:29.237" v="564"/>
        <pc:sldMkLst>
          <pc:docMk/>
          <pc:sldMk cId="2512503774" sldId="452"/>
        </pc:sldMkLst>
      </pc:sldChg>
      <pc:sldChg chg="del">
        <pc:chgData name="Donald Ferguson" userId="d4e141de-59d3-4362-b58c-ed2804aa0504" providerId="ADAL" clId="{428D1244-7479-964C-AF47-99DCFE4F8674}" dt="2020-02-12T16:57:33.468" v="316" actId="2696"/>
        <pc:sldMkLst>
          <pc:docMk/>
          <pc:sldMk cId="2894418161" sldId="481"/>
        </pc:sldMkLst>
      </pc:sldChg>
      <pc:sldChg chg="del">
        <pc:chgData name="Donald Ferguson" userId="d4e141de-59d3-4362-b58c-ed2804aa0504" providerId="ADAL" clId="{428D1244-7479-964C-AF47-99DCFE4F8674}" dt="2020-02-12T16:57:34.839" v="317" actId="2696"/>
        <pc:sldMkLst>
          <pc:docMk/>
          <pc:sldMk cId="2083799002" sldId="482"/>
        </pc:sldMkLst>
      </pc:sldChg>
      <pc:sldChg chg="del">
        <pc:chgData name="Donald Ferguson" userId="d4e141de-59d3-4362-b58c-ed2804aa0504" providerId="ADAL" clId="{428D1244-7479-964C-AF47-99DCFE4F8674}" dt="2020-02-12T17:05:44.452" v="380" actId="2696"/>
        <pc:sldMkLst>
          <pc:docMk/>
          <pc:sldMk cId="583438127" sldId="483"/>
        </pc:sldMkLst>
      </pc:sldChg>
      <pc:sldChg chg="del">
        <pc:chgData name="Donald Ferguson" userId="d4e141de-59d3-4362-b58c-ed2804aa0504" providerId="ADAL" clId="{428D1244-7479-964C-AF47-99DCFE4F8674}" dt="2020-02-12T16:57:35.659" v="318" actId="2696"/>
        <pc:sldMkLst>
          <pc:docMk/>
          <pc:sldMk cId="3700459980" sldId="484"/>
        </pc:sldMkLst>
      </pc:sldChg>
      <pc:sldChg chg="del">
        <pc:chgData name="Donald Ferguson" userId="d4e141de-59d3-4362-b58c-ed2804aa0504" providerId="ADAL" clId="{428D1244-7479-964C-AF47-99DCFE4F8674}" dt="2020-02-12T16:57:36.371" v="319" actId="2696"/>
        <pc:sldMkLst>
          <pc:docMk/>
          <pc:sldMk cId="2083664269" sldId="485"/>
        </pc:sldMkLst>
      </pc:sldChg>
      <pc:sldChg chg="del">
        <pc:chgData name="Donald Ferguson" userId="d4e141de-59d3-4362-b58c-ed2804aa0504" providerId="ADAL" clId="{428D1244-7479-964C-AF47-99DCFE4F8674}" dt="2020-02-12T16:57:37.044" v="320" actId="2696"/>
        <pc:sldMkLst>
          <pc:docMk/>
          <pc:sldMk cId="1537431772" sldId="486"/>
        </pc:sldMkLst>
      </pc:sldChg>
      <pc:sldChg chg="del">
        <pc:chgData name="Donald Ferguson" userId="d4e141de-59d3-4362-b58c-ed2804aa0504" providerId="ADAL" clId="{428D1244-7479-964C-AF47-99DCFE4F8674}" dt="2020-02-12T16:57:37.844" v="321" actId="2696"/>
        <pc:sldMkLst>
          <pc:docMk/>
          <pc:sldMk cId="3471409291" sldId="487"/>
        </pc:sldMkLst>
      </pc:sldChg>
      <pc:sldChg chg="del">
        <pc:chgData name="Donald Ferguson" userId="d4e141de-59d3-4362-b58c-ed2804aa0504" providerId="ADAL" clId="{428D1244-7479-964C-AF47-99DCFE4F8674}" dt="2020-02-12T16:57:38.742" v="322" actId="2696"/>
        <pc:sldMkLst>
          <pc:docMk/>
          <pc:sldMk cId="1261316734" sldId="488"/>
        </pc:sldMkLst>
      </pc:sldChg>
      <pc:sldChg chg="del">
        <pc:chgData name="Donald Ferguson" userId="d4e141de-59d3-4362-b58c-ed2804aa0504" providerId="ADAL" clId="{428D1244-7479-964C-AF47-99DCFE4F8674}" dt="2020-02-12T16:57:39.923" v="323" actId="2696"/>
        <pc:sldMkLst>
          <pc:docMk/>
          <pc:sldMk cId="2686510728" sldId="489"/>
        </pc:sldMkLst>
      </pc:sldChg>
      <pc:sldChg chg="del">
        <pc:chgData name="Donald Ferguson" userId="d4e141de-59d3-4362-b58c-ed2804aa0504" providerId="ADAL" clId="{428D1244-7479-964C-AF47-99DCFE4F8674}" dt="2020-02-12T17:05:41.675" v="379" actId="2696"/>
        <pc:sldMkLst>
          <pc:docMk/>
          <pc:sldMk cId="3337504566" sldId="490"/>
        </pc:sldMkLst>
      </pc:sldChg>
      <pc:sldChg chg="del">
        <pc:chgData name="Donald Ferguson" userId="d4e141de-59d3-4362-b58c-ed2804aa0504" providerId="ADAL" clId="{428D1244-7479-964C-AF47-99DCFE4F8674}" dt="2020-02-12T16:57:42.206" v="324" actId="2696"/>
        <pc:sldMkLst>
          <pc:docMk/>
          <pc:sldMk cId="3877037344" sldId="491"/>
        </pc:sldMkLst>
      </pc:sldChg>
      <pc:sldChg chg="modSp add">
        <pc:chgData name="Donald Ferguson" userId="d4e141de-59d3-4362-b58c-ed2804aa0504" providerId="ADAL" clId="{428D1244-7479-964C-AF47-99DCFE4F8674}" dt="2020-02-13T15:12:54.114" v="397" actId="20577"/>
        <pc:sldMkLst>
          <pc:docMk/>
          <pc:sldMk cId="2194306318" sldId="512"/>
        </pc:sldMkLst>
        <pc:spChg chg="mod">
          <ac:chgData name="Donald Ferguson" userId="d4e141de-59d3-4362-b58c-ed2804aa0504" providerId="ADAL" clId="{428D1244-7479-964C-AF47-99DCFE4F8674}" dt="2020-02-13T15:12:54.114" v="397" actId="20577"/>
          <ac:spMkLst>
            <pc:docMk/>
            <pc:sldMk cId="2194306318" sldId="512"/>
            <ac:spMk id="25604" creationId="{6B11FA86-85D9-424A-848A-872F44A244EB}"/>
          </ac:spMkLst>
        </pc:spChg>
      </pc:sldChg>
      <pc:sldChg chg="addSp modSp add">
        <pc:chgData name="Donald Ferguson" userId="d4e141de-59d3-4362-b58c-ed2804aa0504" providerId="ADAL" clId="{428D1244-7479-964C-AF47-99DCFE4F8674}" dt="2020-02-10T17:33:56.415" v="315"/>
        <pc:sldMkLst>
          <pc:docMk/>
          <pc:sldMk cId="3847538944" sldId="517"/>
        </pc:sldMkLst>
        <pc:spChg chg="mod">
          <ac:chgData name="Donald Ferguson" userId="d4e141de-59d3-4362-b58c-ed2804aa0504" providerId="ADAL" clId="{428D1244-7479-964C-AF47-99DCFE4F8674}" dt="2020-02-10T17:23:49.406" v="8" actId="167"/>
          <ac:spMkLst>
            <pc:docMk/>
            <pc:sldMk cId="3847538944" sldId="517"/>
            <ac:spMk id="18" creationId="{C76781EA-7171-8846-8EE8-F3105A169415}"/>
          </ac:spMkLst>
        </pc:spChg>
        <pc:spChg chg="mod">
          <ac:chgData name="Donald Ferguson" userId="d4e141de-59d3-4362-b58c-ed2804aa0504" providerId="ADAL" clId="{428D1244-7479-964C-AF47-99DCFE4F8674}" dt="2020-02-10T17:23:57.588" v="9" actId="20577"/>
          <ac:spMkLst>
            <pc:docMk/>
            <pc:sldMk cId="3847538944" sldId="517"/>
            <ac:spMk id="33798" creationId="{55FB4359-791D-5B40-928C-C62BDB029620}"/>
          </ac:spMkLst>
        </pc:spChg>
        <pc:picChg chg="add mod">
          <ac:chgData name="Donald Ferguson" userId="d4e141de-59d3-4362-b58c-ed2804aa0504" providerId="ADAL" clId="{428D1244-7479-964C-AF47-99DCFE4F8674}" dt="2020-02-10T17:33:56.415" v="315"/>
          <ac:picMkLst>
            <pc:docMk/>
            <pc:sldMk cId="3847538944" sldId="517"/>
            <ac:picMk id="2" creationId="{4085BE04-B944-4844-B989-B185C28E954E}"/>
          </ac:picMkLst>
        </pc:picChg>
      </pc:sldChg>
      <pc:sldChg chg="modSp add">
        <pc:chgData name="Donald Ferguson" userId="d4e141de-59d3-4362-b58c-ed2804aa0504" providerId="ADAL" clId="{428D1244-7479-964C-AF47-99DCFE4F8674}" dt="2020-02-10T17:24:48.300" v="32" actId="20577"/>
        <pc:sldMkLst>
          <pc:docMk/>
          <pc:sldMk cId="2646718230" sldId="518"/>
        </pc:sldMkLst>
        <pc:spChg chg="mod">
          <ac:chgData name="Donald Ferguson" userId="d4e141de-59d3-4362-b58c-ed2804aa0504" providerId="ADAL" clId="{428D1244-7479-964C-AF47-99DCFE4F8674}" dt="2020-02-10T17:24:48.300" v="32" actId="20577"/>
          <ac:spMkLst>
            <pc:docMk/>
            <pc:sldMk cId="2646718230" sldId="518"/>
            <ac:spMk id="25604" creationId="{6B11FA86-85D9-424A-848A-872F44A244EB}"/>
          </ac:spMkLst>
        </pc:spChg>
      </pc:sldChg>
      <pc:sldChg chg="addSp delSp modSp add">
        <pc:chgData name="Donald Ferguson" userId="d4e141de-59d3-4362-b58c-ed2804aa0504" providerId="ADAL" clId="{428D1244-7479-964C-AF47-99DCFE4F8674}" dt="2020-02-10T17:33:48.465" v="314" actId="255"/>
        <pc:sldMkLst>
          <pc:docMk/>
          <pc:sldMk cId="3168674534" sldId="519"/>
        </pc:sldMkLst>
        <pc:spChg chg="mod">
          <ac:chgData name="Donald Ferguson" userId="d4e141de-59d3-4362-b58c-ed2804aa0504" providerId="ADAL" clId="{428D1244-7479-964C-AF47-99DCFE4F8674}" dt="2020-02-10T17:26:31.524" v="84" actId="1076"/>
          <ac:spMkLst>
            <pc:docMk/>
            <pc:sldMk cId="3168674534" sldId="519"/>
            <ac:spMk id="4" creationId="{998279D6-FD9A-8D42-87B9-CFD00E50412F}"/>
          </ac:spMkLst>
        </pc:spChg>
        <pc:spChg chg="mod">
          <ac:chgData name="Donald Ferguson" userId="d4e141de-59d3-4362-b58c-ed2804aa0504" providerId="ADAL" clId="{428D1244-7479-964C-AF47-99DCFE4F8674}" dt="2020-02-10T17:26:31.524" v="84" actId="1076"/>
          <ac:spMkLst>
            <pc:docMk/>
            <pc:sldMk cId="3168674534" sldId="519"/>
            <ac:spMk id="5" creationId="{CE748902-D82D-E940-A222-F51AA7DF66EA}"/>
          </ac:spMkLst>
        </pc:spChg>
        <pc:spChg chg="del mod">
          <ac:chgData name="Donald Ferguson" userId="d4e141de-59d3-4362-b58c-ed2804aa0504" providerId="ADAL" clId="{428D1244-7479-964C-AF47-99DCFE4F8674}" dt="2020-02-10T17:25:48.691" v="68" actId="478"/>
          <ac:spMkLst>
            <pc:docMk/>
            <pc:sldMk cId="3168674534" sldId="519"/>
            <ac:spMk id="6" creationId="{67F3EE41-91FF-DC48-9459-E9AED30FC46F}"/>
          </ac:spMkLst>
        </pc:spChg>
        <pc:spChg chg="del mod">
          <ac:chgData name="Donald Ferguson" userId="d4e141de-59d3-4362-b58c-ed2804aa0504" providerId="ADAL" clId="{428D1244-7479-964C-AF47-99DCFE4F8674}" dt="2020-02-10T17:25:45.513" v="67" actId="478"/>
          <ac:spMkLst>
            <pc:docMk/>
            <pc:sldMk cId="3168674534" sldId="519"/>
            <ac:spMk id="9" creationId="{BEE7BD1B-6059-F44A-9C74-686D5A719BE4}"/>
          </ac:spMkLst>
        </pc:spChg>
        <pc:spChg chg="mod">
          <ac:chgData name="Donald Ferguson" userId="d4e141de-59d3-4362-b58c-ed2804aa0504" providerId="ADAL" clId="{428D1244-7479-964C-AF47-99DCFE4F8674}" dt="2020-02-10T17:31:28.969" v="257" actId="1076"/>
          <ac:spMkLst>
            <pc:docMk/>
            <pc:sldMk cId="3168674534" sldId="519"/>
            <ac:spMk id="11" creationId="{F64CCFB5-56CC-0148-8970-F4D6EADCB59C}"/>
          </ac:spMkLst>
        </pc:spChg>
        <pc:spChg chg="mod">
          <ac:chgData name="Donald Ferguson" userId="d4e141de-59d3-4362-b58c-ed2804aa0504" providerId="ADAL" clId="{428D1244-7479-964C-AF47-99DCFE4F8674}" dt="2020-02-10T17:26:31.524" v="84" actId="1076"/>
          <ac:spMkLst>
            <pc:docMk/>
            <pc:sldMk cId="3168674534" sldId="519"/>
            <ac:spMk id="12" creationId="{0B13D893-C38A-F44E-B041-DCB1F46E124E}"/>
          </ac:spMkLst>
        </pc:spChg>
        <pc:spChg chg="mod">
          <ac:chgData name="Donald Ferguson" userId="d4e141de-59d3-4362-b58c-ed2804aa0504" providerId="ADAL" clId="{428D1244-7479-964C-AF47-99DCFE4F8674}" dt="2020-02-10T17:26:31.524" v="84" actId="1076"/>
          <ac:spMkLst>
            <pc:docMk/>
            <pc:sldMk cId="3168674534" sldId="519"/>
            <ac:spMk id="13" creationId="{9DAB42C3-1976-0C4B-B959-0B74B80F3C7B}"/>
          </ac:spMkLst>
        </pc:spChg>
        <pc:spChg chg="add mod">
          <ac:chgData name="Donald Ferguson" userId="d4e141de-59d3-4362-b58c-ed2804aa0504" providerId="ADAL" clId="{428D1244-7479-964C-AF47-99DCFE4F8674}" dt="2020-02-10T17:32:54.196" v="298" actId="1076"/>
          <ac:spMkLst>
            <pc:docMk/>
            <pc:sldMk cId="3168674534" sldId="519"/>
            <ac:spMk id="14" creationId="{8CF13680-9282-754A-9421-8D7939A89053}"/>
          </ac:spMkLst>
        </pc:spChg>
        <pc:spChg chg="add mod">
          <ac:chgData name="Donald Ferguson" userId="d4e141de-59d3-4362-b58c-ed2804aa0504" providerId="ADAL" clId="{428D1244-7479-964C-AF47-99DCFE4F8674}" dt="2020-02-10T17:33:03.228" v="299" actId="11529"/>
          <ac:spMkLst>
            <pc:docMk/>
            <pc:sldMk cId="3168674534" sldId="519"/>
            <ac:spMk id="15" creationId="{C82F2152-81BA-7942-9A12-B6E6F7D0EBD6}"/>
          </ac:spMkLst>
        </pc:spChg>
        <pc:spChg chg="mod">
          <ac:chgData name="Donald Ferguson" userId="d4e141de-59d3-4362-b58c-ed2804aa0504" providerId="ADAL" clId="{428D1244-7479-964C-AF47-99DCFE4F8674}" dt="2020-02-10T17:31:28.969" v="257" actId="1076"/>
          <ac:spMkLst>
            <pc:docMk/>
            <pc:sldMk cId="3168674534" sldId="519"/>
            <ac:spMk id="16" creationId="{4D53860C-49F5-3B42-AC5B-D469E9A3484C}"/>
          </ac:spMkLst>
        </pc:spChg>
        <pc:spChg chg="add mod">
          <ac:chgData name="Donald Ferguson" userId="d4e141de-59d3-4362-b58c-ed2804aa0504" providerId="ADAL" clId="{428D1244-7479-964C-AF47-99DCFE4F8674}" dt="2020-02-10T17:27:17.108" v="102" actId="1076"/>
          <ac:spMkLst>
            <pc:docMk/>
            <pc:sldMk cId="3168674534" sldId="519"/>
            <ac:spMk id="17" creationId="{D80A5D58-9ECB-A342-A672-9C298F08CF73}"/>
          </ac:spMkLst>
        </pc:spChg>
        <pc:spChg chg="del">
          <ac:chgData name="Donald Ferguson" userId="d4e141de-59d3-4362-b58c-ed2804aa0504" providerId="ADAL" clId="{428D1244-7479-964C-AF47-99DCFE4F8674}" dt="2020-02-10T17:25:28.036" v="65" actId="478"/>
          <ac:spMkLst>
            <pc:docMk/>
            <pc:sldMk cId="3168674534" sldId="519"/>
            <ac:spMk id="18" creationId="{C76781EA-7171-8846-8EE8-F3105A169415}"/>
          </ac:spMkLst>
        </pc:spChg>
        <pc:spChg chg="add mod">
          <ac:chgData name="Donald Ferguson" userId="d4e141de-59d3-4362-b58c-ed2804aa0504" providerId="ADAL" clId="{428D1244-7479-964C-AF47-99DCFE4F8674}" dt="2020-02-10T17:28:42.670" v="163" actId="5793"/>
          <ac:spMkLst>
            <pc:docMk/>
            <pc:sldMk cId="3168674534" sldId="519"/>
            <ac:spMk id="19" creationId="{145A2A1A-5258-5342-982B-6C9F8FDF4B70}"/>
          </ac:spMkLst>
        </pc:spChg>
        <pc:spChg chg="add mod">
          <ac:chgData name="Donald Ferguson" userId="d4e141de-59d3-4362-b58c-ed2804aa0504" providerId="ADAL" clId="{428D1244-7479-964C-AF47-99DCFE4F8674}" dt="2020-02-10T17:30:05.337" v="204" actId="14100"/>
          <ac:spMkLst>
            <pc:docMk/>
            <pc:sldMk cId="3168674534" sldId="519"/>
            <ac:spMk id="21" creationId="{0A1533A5-17C5-2247-802F-155419EEEFA1}"/>
          </ac:spMkLst>
        </pc:spChg>
        <pc:spChg chg="add mod">
          <ac:chgData name="Donald Ferguson" userId="d4e141de-59d3-4362-b58c-ed2804aa0504" providerId="ADAL" clId="{428D1244-7479-964C-AF47-99DCFE4F8674}" dt="2020-02-10T17:31:28.969" v="257" actId="1076"/>
          <ac:spMkLst>
            <pc:docMk/>
            <pc:sldMk cId="3168674534" sldId="519"/>
            <ac:spMk id="22" creationId="{0A048C22-8D73-644C-B6A2-15E89EF77232}"/>
          </ac:spMkLst>
        </pc:spChg>
        <pc:spChg chg="add mod">
          <ac:chgData name="Donald Ferguson" userId="d4e141de-59d3-4362-b58c-ed2804aa0504" providerId="ADAL" clId="{428D1244-7479-964C-AF47-99DCFE4F8674}" dt="2020-02-10T17:33:22.856" v="303" actId="1076"/>
          <ac:spMkLst>
            <pc:docMk/>
            <pc:sldMk cId="3168674534" sldId="519"/>
            <ac:spMk id="23" creationId="{25162575-7217-6A45-AA6A-D08265799DBC}"/>
          </ac:spMkLst>
        </pc:spChg>
        <pc:spChg chg="add mod">
          <ac:chgData name="Donald Ferguson" userId="d4e141de-59d3-4362-b58c-ed2804aa0504" providerId="ADAL" clId="{428D1244-7479-964C-AF47-99DCFE4F8674}" dt="2020-02-10T17:33:48.465" v="314" actId="255"/>
          <ac:spMkLst>
            <pc:docMk/>
            <pc:sldMk cId="3168674534" sldId="519"/>
            <ac:spMk id="26" creationId="{0E56F7F4-C466-7048-8352-4C7309A991A2}"/>
          </ac:spMkLst>
        </pc:spChg>
        <pc:spChg chg="add del">
          <ac:chgData name="Donald Ferguson" userId="d4e141de-59d3-4362-b58c-ed2804aa0504" providerId="ADAL" clId="{428D1244-7479-964C-AF47-99DCFE4F8674}" dt="2020-02-10T17:33:11.396" v="301" actId="478"/>
          <ac:spMkLst>
            <pc:docMk/>
            <pc:sldMk cId="3168674534" sldId="519"/>
            <ac:spMk id="28" creationId="{E44B38FD-ECCF-8B4F-811E-11D61A4DFE07}"/>
          </ac:spMkLst>
        </pc:spChg>
        <pc:spChg chg="mod">
          <ac:chgData name="Donald Ferguson" userId="d4e141de-59d3-4362-b58c-ed2804aa0504" providerId="ADAL" clId="{428D1244-7479-964C-AF47-99DCFE4F8674}" dt="2020-02-10T17:25:18.843" v="64" actId="20577"/>
          <ac:spMkLst>
            <pc:docMk/>
            <pc:sldMk cId="3168674534" sldId="519"/>
            <ac:spMk id="33794" creationId="{2D8A47D8-DB33-E34B-A433-FC79FD290EAE}"/>
          </ac:spMkLst>
        </pc:spChg>
        <pc:picChg chg="add mod">
          <ac:chgData name="Donald Ferguson" userId="d4e141de-59d3-4362-b58c-ed2804aa0504" providerId="ADAL" clId="{428D1244-7479-964C-AF47-99DCFE4F8674}" dt="2020-02-10T17:28:05.224" v="106" actId="14100"/>
          <ac:picMkLst>
            <pc:docMk/>
            <pc:sldMk cId="3168674534" sldId="519"/>
            <ac:picMk id="2" creationId="{5F8B7DDF-5965-B54A-93D3-441E4A19D93A}"/>
          </ac:picMkLst>
        </pc:picChg>
        <pc:picChg chg="add mod">
          <ac:chgData name="Donald Ferguson" userId="d4e141de-59d3-4362-b58c-ed2804aa0504" providerId="ADAL" clId="{428D1244-7479-964C-AF47-99DCFE4F8674}" dt="2020-02-10T17:30:06.649" v="205" actId="1076"/>
          <ac:picMkLst>
            <pc:docMk/>
            <pc:sldMk cId="3168674534" sldId="519"/>
            <ac:picMk id="3" creationId="{CA26F767-FA69-F84E-B69A-4559AE9DD686}"/>
          </ac:picMkLst>
        </pc:picChg>
        <pc:picChg chg="add mod">
          <ac:chgData name="Donald Ferguson" userId="d4e141de-59d3-4362-b58c-ed2804aa0504" providerId="ADAL" clId="{428D1244-7479-964C-AF47-99DCFE4F8674}" dt="2020-02-10T17:32:34.397" v="265" actId="1076"/>
          <ac:picMkLst>
            <pc:docMk/>
            <pc:sldMk cId="3168674534" sldId="519"/>
            <ac:picMk id="8" creationId="{E120AAAE-5EF2-AB49-A7AE-A0A3D9B7D853}"/>
          </ac:picMkLst>
        </pc:picChg>
        <pc:picChg chg="add del mod">
          <ac:chgData name="Donald Ferguson" userId="d4e141de-59d3-4362-b58c-ed2804aa0504" providerId="ADAL" clId="{428D1244-7479-964C-AF47-99DCFE4F8674}" dt="2020-02-10T17:28:34.339" v="142" actId="478"/>
          <ac:picMkLst>
            <pc:docMk/>
            <pc:sldMk cId="3168674534" sldId="519"/>
            <ac:picMk id="20" creationId="{045484EA-79F0-3645-874A-397D0B7E2C60}"/>
          </ac:picMkLst>
        </pc:picChg>
        <pc:picChg chg="add mod">
          <ac:chgData name="Donald Ferguson" userId="d4e141de-59d3-4362-b58c-ed2804aa0504" providerId="ADAL" clId="{428D1244-7479-964C-AF47-99DCFE4F8674}" dt="2020-02-10T17:32:30.250" v="264" actId="167"/>
          <ac:picMkLst>
            <pc:docMk/>
            <pc:sldMk cId="3168674534" sldId="519"/>
            <ac:picMk id="24" creationId="{BD293279-6804-9D42-8D7E-323E6FA86F48}"/>
          </ac:picMkLst>
        </pc:picChg>
        <pc:picChg chg="add mod">
          <ac:chgData name="Donald Ferguson" userId="d4e141de-59d3-4362-b58c-ed2804aa0504" providerId="ADAL" clId="{428D1244-7479-964C-AF47-99DCFE4F8674}" dt="2020-02-10T17:32:37.892" v="267" actId="1076"/>
          <ac:picMkLst>
            <pc:docMk/>
            <pc:sldMk cId="3168674534" sldId="519"/>
            <ac:picMk id="25" creationId="{39352705-48A0-7B40-88E6-2F8E6FCD4E23}"/>
          </ac:picMkLst>
        </pc:picChg>
      </pc:sldChg>
      <pc:sldChg chg="add ord">
        <pc:chgData name="Donald Ferguson" userId="d4e141de-59d3-4362-b58c-ed2804aa0504" providerId="ADAL" clId="{428D1244-7479-964C-AF47-99DCFE4F8674}" dt="2020-02-12T17:05:09.008" v="378"/>
        <pc:sldMkLst>
          <pc:docMk/>
          <pc:sldMk cId="1762955317" sldId="520"/>
        </pc:sldMkLst>
      </pc:sldChg>
      <pc:sldChg chg="add">
        <pc:chgData name="Donald Ferguson" userId="d4e141de-59d3-4362-b58c-ed2804aa0504" providerId="ADAL" clId="{428D1244-7479-964C-AF47-99DCFE4F8674}" dt="2020-02-12T17:11:38.155" v="381"/>
        <pc:sldMkLst>
          <pc:docMk/>
          <pc:sldMk cId="3828915723" sldId="521"/>
        </pc:sldMkLst>
      </pc:sldChg>
      <pc:sldChg chg="add">
        <pc:chgData name="Donald Ferguson" userId="d4e141de-59d3-4362-b58c-ed2804aa0504" providerId="ADAL" clId="{428D1244-7479-964C-AF47-99DCFE4F8674}" dt="2020-02-12T17:11:38.155" v="381"/>
        <pc:sldMkLst>
          <pc:docMk/>
          <pc:sldMk cId="239200641" sldId="522"/>
        </pc:sldMkLst>
      </pc:sldChg>
      <pc:sldChg chg="add">
        <pc:chgData name="Donald Ferguson" userId="d4e141de-59d3-4362-b58c-ed2804aa0504" providerId="ADAL" clId="{428D1244-7479-964C-AF47-99DCFE4F8674}" dt="2020-02-12T17:11:38.155" v="381"/>
        <pc:sldMkLst>
          <pc:docMk/>
          <pc:sldMk cId="906588128" sldId="523"/>
        </pc:sldMkLst>
      </pc:sldChg>
      <pc:sldChg chg="add">
        <pc:chgData name="Donald Ferguson" userId="d4e141de-59d3-4362-b58c-ed2804aa0504" providerId="ADAL" clId="{428D1244-7479-964C-AF47-99DCFE4F8674}" dt="2020-02-13T15:12:47.823" v="391"/>
        <pc:sldMkLst>
          <pc:docMk/>
          <pc:sldMk cId="1056211239" sldId="524"/>
        </pc:sldMkLst>
      </pc:sldChg>
      <pc:sldChg chg="addSp delSp modSp add">
        <pc:chgData name="Donald Ferguson" userId="d4e141de-59d3-4362-b58c-ed2804aa0504" providerId="ADAL" clId="{428D1244-7479-964C-AF47-99DCFE4F8674}" dt="2020-02-13T15:17:16.795" v="450" actId="20577"/>
        <pc:sldMkLst>
          <pc:docMk/>
          <pc:sldMk cId="102447887" sldId="525"/>
        </pc:sldMkLst>
        <pc:spChg chg="del">
          <ac:chgData name="Donald Ferguson" userId="d4e141de-59d3-4362-b58c-ed2804aa0504" providerId="ADAL" clId="{428D1244-7479-964C-AF47-99DCFE4F8674}" dt="2020-02-13T15:13:22.521" v="409" actId="478"/>
          <ac:spMkLst>
            <pc:docMk/>
            <pc:sldMk cId="102447887" sldId="525"/>
            <ac:spMk id="4" creationId="{998279D6-FD9A-8D42-87B9-CFD00E50412F}"/>
          </ac:spMkLst>
        </pc:spChg>
        <pc:spChg chg="del">
          <ac:chgData name="Donald Ferguson" userId="d4e141de-59d3-4362-b58c-ed2804aa0504" providerId="ADAL" clId="{428D1244-7479-964C-AF47-99DCFE4F8674}" dt="2020-02-13T15:13:22.521" v="409" actId="478"/>
          <ac:spMkLst>
            <pc:docMk/>
            <pc:sldMk cId="102447887" sldId="525"/>
            <ac:spMk id="5" creationId="{CE748902-D82D-E940-A222-F51AA7DF66EA}"/>
          </ac:spMkLst>
        </pc:spChg>
        <pc:spChg chg="add mod">
          <ac:chgData name="Donald Ferguson" userId="d4e141de-59d3-4362-b58c-ed2804aa0504" providerId="ADAL" clId="{428D1244-7479-964C-AF47-99DCFE4F8674}" dt="2020-02-13T15:17:07.284" v="441" actId="1076"/>
          <ac:spMkLst>
            <pc:docMk/>
            <pc:sldMk cId="102447887" sldId="525"/>
            <ac:spMk id="9" creationId="{830F0AD2-98A0-AD45-A110-26885E709695}"/>
          </ac:spMkLst>
        </pc:spChg>
        <pc:spChg chg="del">
          <ac:chgData name="Donald Ferguson" userId="d4e141de-59d3-4362-b58c-ed2804aa0504" providerId="ADAL" clId="{428D1244-7479-964C-AF47-99DCFE4F8674}" dt="2020-02-13T15:13:22.521" v="409" actId="478"/>
          <ac:spMkLst>
            <pc:docMk/>
            <pc:sldMk cId="102447887" sldId="525"/>
            <ac:spMk id="11" creationId="{F64CCFB5-56CC-0148-8970-F4D6EADCB59C}"/>
          </ac:spMkLst>
        </pc:spChg>
        <pc:spChg chg="del">
          <ac:chgData name="Donald Ferguson" userId="d4e141de-59d3-4362-b58c-ed2804aa0504" providerId="ADAL" clId="{428D1244-7479-964C-AF47-99DCFE4F8674}" dt="2020-02-13T15:13:22.521" v="409" actId="478"/>
          <ac:spMkLst>
            <pc:docMk/>
            <pc:sldMk cId="102447887" sldId="525"/>
            <ac:spMk id="12" creationId="{0B13D893-C38A-F44E-B041-DCB1F46E124E}"/>
          </ac:spMkLst>
        </pc:spChg>
        <pc:spChg chg="del">
          <ac:chgData name="Donald Ferguson" userId="d4e141de-59d3-4362-b58c-ed2804aa0504" providerId="ADAL" clId="{428D1244-7479-964C-AF47-99DCFE4F8674}" dt="2020-02-13T15:13:22.521" v="409" actId="478"/>
          <ac:spMkLst>
            <pc:docMk/>
            <pc:sldMk cId="102447887" sldId="525"/>
            <ac:spMk id="13" creationId="{9DAB42C3-1976-0C4B-B959-0B74B80F3C7B}"/>
          </ac:spMkLst>
        </pc:spChg>
        <pc:spChg chg="del">
          <ac:chgData name="Donald Ferguson" userId="d4e141de-59d3-4362-b58c-ed2804aa0504" providerId="ADAL" clId="{428D1244-7479-964C-AF47-99DCFE4F8674}" dt="2020-02-13T15:13:22.521" v="409" actId="478"/>
          <ac:spMkLst>
            <pc:docMk/>
            <pc:sldMk cId="102447887" sldId="525"/>
            <ac:spMk id="14" creationId="{8CF13680-9282-754A-9421-8D7939A89053}"/>
          </ac:spMkLst>
        </pc:spChg>
        <pc:spChg chg="del">
          <ac:chgData name="Donald Ferguson" userId="d4e141de-59d3-4362-b58c-ed2804aa0504" providerId="ADAL" clId="{428D1244-7479-964C-AF47-99DCFE4F8674}" dt="2020-02-13T15:13:22.521" v="409" actId="478"/>
          <ac:spMkLst>
            <pc:docMk/>
            <pc:sldMk cId="102447887" sldId="525"/>
            <ac:spMk id="15" creationId="{C82F2152-81BA-7942-9A12-B6E6F7D0EBD6}"/>
          </ac:spMkLst>
        </pc:spChg>
        <pc:spChg chg="del">
          <ac:chgData name="Donald Ferguson" userId="d4e141de-59d3-4362-b58c-ed2804aa0504" providerId="ADAL" clId="{428D1244-7479-964C-AF47-99DCFE4F8674}" dt="2020-02-13T15:13:22.521" v="409" actId="478"/>
          <ac:spMkLst>
            <pc:docMk/>
            <pc:sldMk cId="102447887" sldId="525"/>
            <ac:spMk id="16" creationId="{4D53860C-49F5-3B42-AC5B-D469E9A3484C}"/>
          </ac:spMkLst>
        </pc:spChg>
        <pc:spChg chg="del">
          <ac:chgData name="Donald Ferguson" userId="d4e141de-59d3-4362-b58c-ed2804aa0504" providerId="ADAL" clId="{428D1244-7479-964C-AF47-99DCFE4F8674}" dt="2020-02-13T15:13:22.521" v="409" actId="478"/>
          <ac:spMkLst>
            <pc:docMk/>
            <pc:sldMk cId="102447887" sldId="525"/>
            <ac:spMk id="17" creationId="{D80A5D58-9ECB-A342-A672-9C298F08CF73}"/>
          </ac:spMkLst>
        </pc:spChg>
        <pc:spChg chg="del">
          <ac:chgData name="Donald Ferguson" userId="d4e141de-59d3-4362-b58c-ed2804aa0504" providerId="ADAL" clId="{428D1244-7479-964C-AF47-99DCFE4F8674}" dt="2020-02-13T15:13:22.521" v="409" actId="478"/>
          <ac:spMkLst>
            <pc:docMk/>
            <pc:sldMk cId="102447887" sldId="525"/>
            <ac:spMk id="19" creationId="{145A2A1A-5258-5342-982B-6C9F8FDF4B70}"/>
          </ac:spMkLst>
        </pc:spChg>
        <pc:spChg chg="add mod">
          <ac:chgData name="Donald Ferguson" userId="d4e141de-59d3-4362-b58c-ed2804aa0504" providerId="ADAL" clId="{428D1244-7479-964C-AF47-99DCFE4F8674}" dt="2020-02-13T15:17:16.795" v="450" actId="20577"/>
          <ac:spMkLst>
            <pc:docMk/>
            <pc:sldMk cId="102447887" sldId="525"/>
            <ac:spMk id="20" creationId="{6C57BD51-AF59-0245-9053-A172C3839A7F}"/>
          </ac:spMkLst>
        </pc:spChg>
        <pc:spChg chg="del">
          <ac:chgData name="Donald Ferguson" userId="d4e141de-59d3-4362-b58c-ed2804aa0504" providerId="ADAL" clId="{428D1244-7479-964C-AF47-99DCFE4F8674}" dt="2020-02-13T15:13:22.521" v="409" actId="478"/>
          <ac:spMkLst>
            <pc:docMk/>
            <pc:sldMk cId="102447887" sldId="525"/>
            <ac:spMk id="21" creationId="{0A1533A5-17C5-2247-802F-155419EEEFA1}"/>
          </ac:spMkLst>
        </pc:spChg>
        <pc:spChg chg="del">
          <ac:chgData name="Donald Ferguson" userId="d4e141de-59d3-4362-b58c-ed2804aa0504" providerId="ADAL" clId="{428D1244-7479-964C-AF47-99DCFE4F8674}" dt="2020-02-13T15:13:22.521" v="409" actId="478"/>
          <ac:spMkLst>
            <pc:docMk/>
            <pc:sldMk cId="102447887" sldId="525"/>
            <ac:spMk id="22" creationId="{0A048C22-8D73-644C-B6A2-15E89EF77232}"/>
          </ac:spMkLst>
        </pc:spChg>
        <pc:spChg chg="del">
          <ac:chgData name="Donald Ferguson" userId="d4e141de-59d3-4362-b58c-ed2804aa0504" providerId="ADAL" clId="{428D1244-7479-964C-AF47-99DCFE4F8674}" dt="2020-02-13T15:13:22.521" v="409" actId="478"/>
          <ac:spMkLst>
            <pc:docMk/>
            <pc:sldMk cId="102447887" sldId="525"/>
            <ac:spMk id="23" creationId="{25162575-7217-6A45-AA6A-D08265799DBC}"/>
          </ac:spMkLst>
        </pc:spChg>
        <pc:spChg chg="del">
          <ac:chgData name="Donald Ferguson" userId="d4e141de-59d3-4362-b58c-ed2804aa0504" providerId="ADAL" clId="{428D1244-7479-964C-AF47-99DCFE4F8674}" dt="2020-02-13T15:13:22.521" v="409" actId="478"/>
          <ac:spMkLst>
            <pc:docMk/>
            <pc:sldMk cId="102447887" sldId="525"/>
            <ac:spMk id="26" creationId="{0E56F7F4-C466-7048-8352-4C7309A991A2}"/>
          </ac:spMkLst>
        </pc:spChg>
        <pc:spChg chg="mod">
          <ac:chgData name="Donald Ferguson" userId="d4e141de-59d3-4362-b58c-ed2804aa0504" providerId="ADAL" clId="{428D1244-7479-964C-AF47-99DCFE4F8674}" dt="2020-02-13T15:13:18.110" v="408" actId="20577"/>
          <ac:spMkLst>
            <pc:docMk/>
            <pc:sldMk cId="102447887" sldId="525"/>
            <ac:spMk id="33794" creationId="{2D8A47D8-DB33-E34B-A433-FC79FD290EAE}"/>
          </ac:spMkLst>
        </pc:spChg>
        <pc:picChg chg="del">
          <ac:chgData name="Donald Ferguson" userId="d4e141de-59d3-4362-b58c-ed2804aa0504" providerId="ADAL" clId="{428D1244-7479-964C-AF47-99DCFE4F8674}" dt="2020-02-13T15:13:22.521" v="409" actId="478"/>
          <ac:picMkLst>
            <pc:docMk/>
            <pc:sldMk cId="102447887" sldId="525"/>
            <ac:picMk id="2" creationId="{5F8B7DDF-5965-B54A-93D3-441E4A19D93A}"/>
          </ac:picMkLst>
        </pc:picChg>
        <pc:picChg chg="del">
          <ac:chgData name="Donald Ferguson" userId="d4e141de-59d3-4362-b58c-ed2804aa0504" providerId="ADAL" clId="{428D1244-7479-964C-AF47-99DCFE4F8674}" dt="2020-02-13T15:13:22.521" v="409" actId="478"/>
          <ac:picMkLst>
            <pc:docMk/>
            <pc:sldMk cId="102447887" sldId="525"/>
            <ac:picMk id="3" creationId="{CA26F767-FA69-F84E-B69A-4559AE9DD686}"/>
          </ac:picMkLst>
        </pc:picChg>
        <pc:picChg chg="add mod">
          <ac:chgData name="Donald Ferguson" userId="d4e141de-59d3-4362-b58c-ed2804aa0504" providerId="ADAL" clId="{428D1244-7479-964C-AF47-99DCFE4F8674}" dt="2020-02-13T15:17:04.200" v="440" actId="1076"/>
          <ac:picMkLst>
            <pc:docMk/>
            <pc:sldMk cId="102447887" sldId="525"/>
            <ac:picMk id="6" creationId="{DB9363AF-FC09-C74B-A069-BCCC654E5955}"/>
          </ac:picMkLst>
        </pc:picChg>
        <pc:picChg chg="del">
          <ac:chgData name="Donald Ferguson" userId="d4e141de-59d3-4362-b58c-ed2804aa0504" providerId="ADAL" clId="{428D1244-7479-964C-AF47-99DCFE4F8674}" dt="2020-02-13T15:13:22.521" v="409" actId="478"/>
          <ac:picMkLst>
            <pc:docMk/>
            <pc:sldMk cId="102447887" sldId="525"/>
            <ac:picMk id="8" creationId="{E120AAAE-5EF2-AB49-A7AE-A0A3D9B7D853}"/>
          </ac:picMkLst>
        </pc:picChg>
        <pc:picChg chg="add mod">
          <ac:chgData name="Donald Ferguson" userId="d4e141de-59d3-4362-b58c-ed2804aa0504" providerId="ADAL" clId="{428D1244-7479-964C-AF47-99DCFE4F8674}" dt="2020-02-13T15:16:49.597" v="438" actId="1076"/>
          <ac:picMkLst>
            <pc:docMk/>
            <pc:sldMk cId="102447887" sldId="525"/>
            <ac:picMk id="18" creationId="{C3C7CC1E-B1EF-0343-97F0-7755CD442A14}"/>
          </ac:picMkLst>
        </pc:picChg>
        <pc:picChg chg="del">
          <ac:chgData name="Donald Ferguson" userId="d4e141de-59d3-4362-b58c-ed2804aa0504" providerId="ADAL" clId="{428D1244-7479-964C-AF47-99DCFE4F8674}" dt="2020-02-13T15:13:24.894" v="410" actId="478"/>
          <ac:picMkLst>
            <pc:docMk/>
            <pc:sldMk cId="102447887" sldId="525"/>
            <ac:picMk id="24" creationId="{BD293279-6804-9D42-8D7E-323E6FA86F48}"/>
          </ac:picMkLst>
        </pc:picChg>
        <pc:picChg chg="del">
          <ac:chgData name="Donald Ferguson" userId="d4e141de-59d3-4362-b58c-ed2804aa0504" providerId="ADAL" clId="{428D1244-7479-964C-AF47-99DCFE4F8674}" dt="2020-02-13T15:13:22.521" v="409" actId="478"/>
          <ac:picMkLst>
            <pc:docMk/>
            <pc:sldMk cId="102447887" sldId="525"/>
            <ac:picMk id="25" creationId="{39352705-48A0-7B40-88E6-2F8E6FCD4E23}"/>
          </ac:picMkLst>
        </pc:picChg>
      </pc:sldChg>
      <pc:sldChg chg="addSp delSp add del">
        <pc:chgData name="Donald Ferguson" userId="d4e141de-59d3-4362-b58c-ed2804aa0504" providerId="ADAL" clId="{428D1244-7479-964C-AF47-99DCFE4F8674}" dt="2020-02-13T17:29:50.973" v="456"/>
        <pc:sldMkLst>
          <pc:docMk/>
          <pc:sldMk cId="1453546990" sldId="526"/>
        </pc:sldMkLst>
        <pc:spChg chg="add del">
          <ac:chgData name="Donald Ferguson" userId="d4e141de-59d3-4362-b58c-ed2804aa0504" providerId="ADAL" clId="{428D1244-7479-964C-AF47-99DCFE4F8674}" dt="2020-02-13T17:29:48.260" v="455" actId="478"/>
          <ac:spMkLst>
            <pc:docMk/>
            <pc:sldMk cId="1453546990" sldId="526"/>
            <ac:spMk id="4" creationId="{998279D6-FD9A-8D42-87B9-CFD00E50412F}"/>
          </ac:spMkLst>
        </pc:spChg>
        <pc:spChg chg="add del">
          <ac:chgData name="Donald Ferguson" userId="d4e141de-59d3-4362-b58c-ed2804aa0504" providerId="ADAL" clId="{428D1244-7479-964C-AF47-99DCFE4F8674}" dt="2020-02-13T17:29:48.260" v="455" actId="478"/>
          <ac:spMkLst>
            <pc:docMk/>
            <pc:sldMk cId="1453546990" sldId="526"/>
            <ac:spMk id="5" creationId="{CE748902-D82D-E940-A222-F51AA7DF66EA}"/>
          </ac:spMkLst>
        </pc:spChg>
        <pc:spChg chg="add del">
          <ac:chgData name="Donald Ferguson" userId="d4e141de-59d3-4362-b58c-ed2804aa0504" providerId="ADAL" clId="{428D1244-7479-964C-AF47-99DCFE4F8674}" dt="2020-02-13T17:29:48.260" v="455" actId="478"/>
          <ac:spMkLst>
            <pc:docMk/>
            <pc:sldMk cId="1453546990" sldId="526"/>
            <ac:spMk id="6" creationId="{67F3EE41-91FF-DC48-9459-E9AED30FC46F}"/>
          </ac:spMkLst>
        </pc:spChg>
        <pc:spChg chg="add del">
          <ac:chgData name="Donald Ferguson" userId="d4e141de-59d3-4362-b58c-ed2804aa0504" providerId="ADAL" clId="{428D1244-7479-964C-AF47-99DCFE4F8674}" dt="2020-02-13T17:29:48.260" v="455" actId="478"/>
          <ac:spMkLst>
            <pc:docMk/>
            <pc:sldMk cId="1453546990" sldId="526"/>
            <ac:spMk id="9" creationId="{BEE7BD1B-6059-F44A-9C74-686D5A719BE4}"/>
          </ac:spMkLst>
        </pc:spChg>
        <pc:spChg chg="add del">
          <ac:chgData name="Donald Ferguson" userId="d4e141de-59d3-4362-b58c-ed2804aa0504" providerId="ADAL" clId="{428D1244-7479-964C-AF47-99DCFE4F8674}" dt="2020-02-13T17:29:48.260" v="455" actId="478"/>
          <ac:spMkLst>
            <pc:docMk/>
            <pc:sldMk cId="1453546990" sldId="526"/>
            <ac:spMk id="11" creationId="{F64CCFB5-56CC-0148-8970-F4D6EADCB59C}"/>
          </ac:spMkLst>
        </pc:spChg>
        <pc:spChg chg="add del">
          <ac:chgData name="Donald Ferguson" userId="d4e141de-59d3-4362-b58c-ed2804aa0504" providerId="ADAL" clId="{428D1244-7479-964C-AF47-99DCFE4F8674}" dt="2020-02-13T17:29:48.260" v="455" actId="478"/>
          <ac:spMkLst>
            <pc:docMk/>
            <pc:sldMk cId="1453546990" sldId="526"/>
            <ac:spMk id="12" creationId="{0B13D893-C38A-F44E-B041-DCB1F46E124E}"/>
          </ac:spMkLst>
        </pc:spChg>
        <pc:spChg chg="add del">
          <ac:chgData name="Donald Ferguson" userId="d4e141de-59d3-4362-b58c-ed2804aa0504" providerId="ADAL" clId="{428D1244-7479-964C-AF47-99DCFE4F8674}" dt="2020-02-13T17:29:48.260" v="455" actId="478"/>
          <ac:spMkLst>
            <pc:docMk/>
            <pc:sldMk cId="1453546990" sldId="526"/>
            <ac:spMk id="13" creationId="{9DAB42C3-1976-0C4B-B959-0B74B80F3C7B}"/>
          </ac:spMkLst>
        </pc:spChg>
        <pc:spChg chg="add del">
          <ac:chgData name="Donald Ferguson" userId="d4e141de-59d3-4362-b58c-ed2804aa0504" providerId="ADAL" clId="{428D1244-7479-964C-AF47-99DCFE4F8674}" dt="2020-02-13T17:29:48.260" v="455" actId="478"/>
          <ac:spMkLst>
            <pc:docMk/>
            <pc:sldMk cId="1453546990" sldId="526"/>
            <ac:spMk id="16" creationId="{4D53860C-49F5-3B42-AC5B-D469E9A3484C}"/>
          </ac:spMkLst>
        </pc:spChg>
        <pc:picChg chg="add del">
          <ac:chgData name="Donald Ferguson" userId="d4e141de-59d3-4362-b58c-ed2804aa0504" providerId="ADAL" clId="{428D1244-7479-964C-AF47-99DCFE4F8674}" dt="2020-02-13T17:29:46.126" v="454" actId="478"/>
          <ac:picMkLst>
            <pc:docMk/>
            <pc:sldMk cId="1453546990" sldId="526"/>
            <ac:picMk id="2" creationId="{4085BE04-B944-4844-B989-B185C28E954E}"/>
          </ac:picMkLst>
        </pc:picChg>
      </pc:sldChg>
      <pc:sldChg chg="addSp delSp modSp add">
        <pc:chgData name="Donald Ferguson" userId="d4e141de-59d3-4362-b58c-ed2804aa0504" providerId="ADAL" clId="{428D1244-7479-964C-AF47-99DCFE4F8674}" dt="2020-02-13T17:31:55.544" v="496" actId="14100"/>
        <pc:sldMkLst>
          <pc:docMk/>
          <pc:sldMk cId="2770242004" sldId="526"/>
        </pc:sldMkLst>
        <pc:spChg chg="del">
          <ac:chgData name="Donald Ferguson" userId="d4e141de-59d3-4362-b58c-ed2804aa0504" providerId="ADAL" clId="{428D1244-7479-964C-AF47-99DCFE4F8674}" dt="2020-02-13T17:30:02.625" v="459" actId="478"/>
          <ac:spMkLst>
            <pc:docMk/>
            <pc:sldMk cId="2770242004" sldId="526"/>
            <ac:spMk id="4" creationId="{998279D6-FD9A-8D42-87B9-CFD00E50412F}"/>
          </ac:spMkLst>
        </pc:spChg>
        <pc:spChg chg="del">
          <ac:chgData name="Donald Ferguson" userId="d4e141de-59d3-4362-b58c-ed2804aa0504" providerId="ADAL" clId="{428D1244-7479-964C-AF47-99DCFE4F8674}" dt="2020-02-13T17:30:02.625" v="459" actId="478"/>
          <ac:spMkLst>
            <pc:docMk/>
            <pc:sldMk cId="2770242004" sldId="526"/>
            <ac:spMk id="5" creationId="{CE748902-D82D-E940-A222-F51AA7DF66EA}"/>
          </ac:spMkLst>
        </pc:spChg>
        <pc:spChg chg="del">
          <ac:chgData name="Donald Ferguson" userId="d4e141de-59d3-4362-b58c-ed2804aa0504" providerId="ADAL" clId="{428D1244-7479-964C-AF47-99DCFE4F8674}" dt="2020-02-13T17:30:02.625" v="459" actId="478"/>
          <ac:spMkLst>
            <pc:docMk/>
            <pc:sldMk cId="2770242004" sldId="526"/>
            <ac:spMk id="6" creationId="{67F3EE41-91FF-DC48-9459-E9AED30FC46F}"/>
          </ac:spMkLst>
        </pc:spChg>
        <pc:spChg chg="del">
          <ac:chgData name="Donald Ferguson" userId="d4e141de-59d3-4362-b58c-ed2804aa0504" providerId="ADAL" clId="{428D1244-7479-964C-AF47-99DCFE4F8674}" dt="2020-02-13T17:30:02.625" v="459" actId="478"/>
          <ac:spMkLst>
            <pc:docMk/>
            <pc:sldMk cId="2770242004" sldId="526"/>
            <ac:spMk id="9" creationId="{BEE7BD1B-6059-F44A-9C74-686D5A719BE4}"/>
          </ac:spMkLst>
        </pc:spChg>
        <pc:spChg chg="del">
          <ac:chgData name="Donald Ferguson" userId="d4e141de-59d3-4362-b58c-ed2804aa0504" providerId="ADAL" clId="{428D1244-7479-964C-AF47-99DCFE4F8674}" dt="2020-02-13T17:30:02.625" v="459" actId="478"/>
          <ac:spMkLst>
            <pc:docMk/>
            <pc:sldMk cId="2770242004" sldId="526"/>
            <ac:spMk id="11" creationId="{F64CCFB5-56CC-0148-8970-F4D6EADCB59C}"/>
          </ac:spMkLst>
        </pc:spChg>
        <pc:spChg chg="del">
          <ac:chgData name="Donald Ferguson" userId="d4e141de-59d3-4362-b58c-ed2804aa0504" providerId="ADAL" clId="{428D1244-7479-964C-AF47-99DCFE4F8674}" dt="2020-02-13T17:30:02.625" v="459" actId="478"/>
          <ac:spMkLst>
            <pc:docMk/>
            <pc:sldMk cId="2770242004" sldId="526"/>
            <ac:spMk id="12" creationId="{0B13D893-C38A-F44E-B041-DCB1F46E124E}"/>
          </ac:spMkLst>
        </pc:spChg>
        <pc:spChg chg="del">
          <ac:chgData name="Donald Ferguson" userId="d4e141de-59d3-4362-b58c-ed2804aa0504" providerId="ADAL" clId="{428D1244-7479-964C-AF47-99DCFE4F8674}" dt="2020-02-13T17:30:02.625" v="459" actId="478"/>
          <ac:spMkLst>
            <pc:docMk/>
            <pc:sldMk cId="2770242004" sldId="526"/>
            <ac:spMk id="13" creationId="{9DAB42C3-1976-0C4B-B959-0B74B80F3C7B}"/>
          </ac:spMkLst>
        </pc:spChg>
        <pc:spChg chg="del">
          <ac:chgData name="Donald Ferguson" userId="d4e141de-59d3-4362-b58c-ed2804aa0504" providerId="ADAL" clId="{428D1244-7479-964C-AF47-99DCFE4F8674}" dt="2020-02-13T17:30:02.625" v="459" actId="478"/>
          <ac:spMkLst>
            <pc:docMk/>
            <pc:sldMk cId="2770242004" sldId="526"/>
            <ac:spMk id="16" creationId="{4D53860C-49F5-3B42-AC5B-D469E9A3484C}"/>
          </ac:spMkLst>
        </pc:spChg>
        <pc:spChg chg="del">
          <ac:chgData name="Donald Ferguson" userId="d4e141de-59d3-4362-b58c-ed2804aa0504" providerId="ADAL" clId="{428D1244-7479-964C-AF47-99DCFE4F8674}" dt="2020-02-13T17:30:10.050" v="460" actId="478"/>
          <ac:spMkLst>
            <pc:docMk/>
            <pc:sldMk cId="2770242004" sldId="526"/>
            <ac:spMk id="18" creationId="{C76781EA-7171-8846-8EE8-F3105A169415}"/>
          </ac:spMkLst>
        </pc:spChg>
        <pc:spChg chg="mod">
          <ac:chgData name="Donald Ferguson" userId="d4e141de-59d3-4362-b58c-ed2804aa0504" providerId="ADAL" clId="{428D1244-7479-964C-AF47-99DCFE4F8674}" dt="2020-02-13T17:30:24.737" v="488" actId="20577"/>
          <ac:spMkLst>
            <pc:docMk/>
            <pc:sldMk cId="2770242004" sldId="526"/>
            <ac:spMk id="33794" creationId="{2D8A47D8-DB33-E34B-A433-FC79FD290EAE}"/>
          </ac:spMkLst>
        </pc:spChg>
        <pc:picChg chg="del">
          <ac:chgData name="Donald Ferguson" userId="d4e141de-59d3-4362-b58c-ed2804aa0504" providerId="ADAL" clId="{428D1244-7479-964C-AF47-99DCFE4F8674}" dt="2020-02-13T17:29:58.426" v="458" actId="478"/>
          <ac:picMkLst>
            <pc:docMk/>
            <pc:sldMk cId="2770242004" sldId="526"/>
            <ac:picMk id="2" creationId="{4085BE04-B944-4844-B989-B185C28E954E}"/>
          </ac:picMkLst>
        </pc:picChg>
        <pc:picChg chg="add mod">
          <ac:chgData name="Donald Ferguson" userId="d4e141de-59d3-4362-b58c-ed2804aa0504" providerId="ADAL" clId="{428D1244-7479-964C-AF47-99DCFE4F8674}" dt="2020-02-13T17:31:31.942" v="493" actId="1076"/>
          <ac:picMkLst>
            <pc:docMk/>
            <pc:sldMk cId="2770242004" sldId="526"/>
            <ac:picMk id="3" creationId="{38D0232E-2C9B-FE4E-BC25-06B2FA9D8DCD}"/>
          </ac:picMkLst>
        </pc:picChg>
        <pc:picChg chg="add mod">
          <ac:chgData name="Donald Ferguson" userId="d4e141de-59d3-4362-b58c-ed2804aa0504" providerId="ADAL" clId="{428D1244-7479-964C-AF47-99DCFE4F8674}" dt="2020-02-13T17:31:55.544" v="496" actId="14100"/>
          <ac:picMkLst>
            <pc:docMk/>
            <pc:sldMk cId="2770242004" sldId="526"/>
            <ac:picMk id="8" creationId="{5A5C1783-E099-CB49-9A1B-A08D82396EDB}"/>
          </ac:picMkLst>
        </pc:picChg>
      </pc:sldChg>
      <pc:sldChg chg="addSp delSp modSp add">
        <pc:chgData name="Donald Ferguson" userId="d4e141de-59d3-4362-b58c-ed2804aa0504" providerId="ADAL" clId="{428D1244-7479-964C-AF47-99DCFE4F8674}" dt="2020-02-13T17:37:21.634" v="563" actId="1076"/>
        <pc:sldMkLst>
          <pc:docMk/>
          <pc:sldMk cId="1588632664" sldId="527"/>
        </pc:sldMkLst>
        <pc:spChg chg="add mod">
          <ac:chgData name="Donald Ferguson" userId="d4e141de-59d3-4362-b58c-ed2804aa0504" providerId="ADAL" clId="{428D1244-7479-964C-AF47-99DCFE4F8674}" dt="2020-02-13T17:34:30.416" v="543" actId="1076"/>
          <ac:spMkLst>
            <pc:docMk/>
            <pc:sldMk cId="1588632664" sldId="527"/>
            <ac:spMk id="6" creationId="{EDDA281F-7D40-0E43-80E5-51E7054FFD8F}"/>
          </ac:spMkLst>
        </pc:spChg>
        <pc:spChg chg="add mod">
          <ac:chgData name="Donald Ferguson" userId="d4e141de-59d3-4362-b58c-ed2804aa0504" providerId="ADAL" clId="{428D1244-7479-964C-AF47-99DCFE4F8674}" dt="2020-02-13T17:37:21.634" v="563" actId="1076"/>
          <ac:spMkLst>
            <pc:docMk/>
            <pc:sldMk cId="1588632664" sldId="527"/>
            <ac:spMk id="9" creationId="{E6276EF8-9629-4D44-BCB8-1CFE858E6CFB}"/>
          </ac:spMkLst>
        </pc:spChg>
        <pc:spChg chg="add mod">
          <ac:chgData name="Donald Ferguson" userId="d4e141de-59d3-4362-b58c-ed2804aa0504" providerId="ADAL" clId="{428D1244-7479-964C-AF47-99DCFE4F8674}" dt="2020-02-13T17:34:38.240" v="548" actId="20577"/>
          <ac:spMkLst>
            <pc:docMk/>
            <pc:sldMk cId="1588632664" sldId="527"/>
            <ac:spMk id="13" creationId="{AA74DBB1-A6FF-EE4B-A9EF-077CD93F56FC}"/>
          </ac:spMkLst>
        </pc:spChg>
        <pc:spChg chg="add mod">
          <ac:chgData name="Donald Ferguson" userId="d4e141de-59d3-4362-b58c-ed2804aa0504" providerId="ADAL" clId="{428D1244-7479-964C-AF47-99DCFE4F8674}" dt="2020-02-13T17:36:53.957" v="557" actId="1076"/>
          <ac:spMkLst>
            <pc:docMk/>
            <pc:sldMk cId="1588632664" sldId="527"/>
            <ac:spMk id="14" creationId="{7E202546-50A9-2C4F-BFFC-D6193636936A}"/>
          </ac:spMkLst>
        </pc:spChg>
        <pc:spChg chg="mod">
          <ac:chgData name="Donald Ferguson" userId="d4e141de-59d3-4362-b58c-ed2804aa0504" providerId="ADAL" clId="{428D1244-7479-964C-AF47-99DCFE4F8674}" dt="2020-02-13T17:32:39.423" v="521" actId="20577"/>
          <ac:spMkLst>
            <pc:docMk/>
            <pc:sldMk cId="1588632664" sldId="527"/>
            <ac:spMk id="33794" creationId="{2D8A47D8-DB33-E34B-A433-FC79FD290EAE}"/>
          </ac:spMkLst>
        </pc:spChg>
        <pc:picChg chg="add mod">
          <ac:chgData name="Donald Ferguson" userId="d4e141de-59d3-4362-b58c-ed2804aa0504" providerId="ADAL" clId="{428D1244-7479-964C-AF47-99DCFE4F8674}" dt="2020-02-13T17:33:17.929" v="523" actId="1076"/>
          <ac:picMkLst>
            <pc:docMk/>
            <pc:sldMk cId="1588632664" sldId="527"/>
            <ac:picMk id="2" creationId="{55CD8196-1EFD-FD4F-98B9-A6CDE77D19BB}"/>
          </ac:picMkLst>
        </pc:picChg>
        <pc:picChg chg="del">
          <ac:chgData name="Donald Ferguson" userId="d4e141de-59d3-4362-b58c-ed2804aa0504" providerId="ADAL" clId="{428D1244-7479-964C-AF47-99DCFE4F8674}" dt="2020-02-13T17:32:29.342" v="498" actId="478"/>
          <ac:picMkLst>
            <pc:docMk/>
            <pc:sldMk cId="1588632664" sldId="527"/>
            <ac:picMk id="3" creationId="{38D0232E-2C9B-FE4E-BC25-06B2FA9D8DCD}"/>
          </ac:picMkLst>
        </pc:picChg>
        <pc:picChg chg="add mod">
          <ac:chgData name="Donald Ferguson" userId="d4e141de-59d3-4362-b58c-ed2804aa0504" providerId="ADAL" clId="{428D1244-7479-964C-AF47-99DCFE4F8674}" dt="2020-02-13T17:34:09.545" v="531" actId="1076"/>
          <ac:picMkLst>
            <pc:docMk/>
            <pc:sldMk cId="1588632664" sldId="527"/>
            <ac:picMk id="4" creationId="{DF5DFB7B-0240-2B41-87CB-352F31A2FCD0}"/>
          </ac:picMkLst>
        </pc:picChg>
        <pc:picChg chg="add mod">
          <ac:chgData name="Donald Ferguson" userId="d4e141de-59d3-4362-b58c-ed2804aa0504" providerId="ADAL" clId="{428D1244-7479-964C-AF47-99DCFE4F8674}" dt="2020-02-13T17:37:15.021" v="562" actId="1076"/>
          <ac:picMkLst>
            <pc:docMk/>
            <pc:sldMk cId="1588632664" sldId="527"/>
            <ac:picMk id="5" creationId="{22517A75-5D55-A946-8F45-5C64D99B131F}"/>
          </ac:picMkLst>
        </pc:picChg>
        <pc:picChg chg="del">
          <ac:chgData name="Donald Ferguson" userId="d4e141de-59d3-4362-b58c-ed2804aa0504" providerId="ADAL" clId="{428D1244-7479-964C-AF47-99DCFE4F8674}" dt="2020-02-13T17:32:31.532" v="499" actId="478"/>
          <ac:picMkLst>
            <pc:docMk/>
            <pc:sldMk cId="1588632664" sldId="527"/>
            <ac:picMk id="8" creationId="{5A5C1783-E099-CB49-9A1B-A08D82396EDB}"/>
          </ac:picMkLst>
        </pc:picChg>
      </pc:sldChg>
      <pc:sldChg chg="add">
        <pc:chgData name="Donald Ferguson" userId="d4e141de-59d3-4362-b58c-ed2804aa0504" providerId="ADAL" clId="{428D1244-7479-964C-AF47-99DCFE4F8674}" dt="2020-02-14T10:14:29.237" v="564"/>
        <pc:sldMkLst>
          <pc:docMk/>
          <pc:sldMk cId="1562588123" sldId="528"/>
        </pc:sldMkLst>
      </pc:sldChg>
      <pc:sldChg chg="add">
        <pc:chgData name="Donald Ferguson" userId="d4e141de-59d3-4362-b58c-ed2804aa0504" providerId="ADAL" clId="{428D1244-7479-964C-AF47-99DCFE4F8674}" dt="2020-02-14T10:14:29.237" v="564"/>
        <pc:sldMkLst>
          <pc:docMk/>
          <pc:sldMk cId="79805489" sldId="529"/>
        </pc:sldMkLst>
      </pc:sldChg>
      <pc:sldChg chg="add">
        <pc:chgData name="Donald Ferguson" userId="d4e141de-59d3-4362-b58c-ed2804aa0504" providerId="ADAL" clId="{428D1244-7479-964C-AF47-99DCFE4F8674}" dt="2020-02-14T10:14:29.237" v="564"/>
        <pc:sldMkLst>
          <pc:docMk/>
          <pc:sldMk cId="2556757676" sldId="530"/>
        </pc:sldMkLst>
      </pc:sldChg>
      <pc:sldChg chg="add">
        <pc:chgData name="Donald Ferguson" userId="d4e141de-59d3-4362-b58c-ed2804aa0504" providerId="ADAL" clId="{428D1244-7479-964C-AF47-99DCFE4F8674}" dt="2020-02-14T10:14:29.237" v="564"/>
        <pc:sldMkLst>
          <pc:docMk/>
          <pc:sldMk cId="3505609767" sldId="531"/>
        </pc:sldMkLst>
      </pc:sldChg>
      <pc:sldChg chg="add">
        <pc:chgData name="Donald Ferguson" userId="d4e141de-59d3-4362-b58c-ed2804aa0504" providerId="ADAL" clId="{428D1244-7479-964C-AF47-99DCFE4F8674}" dt="2020-02-14T10:14:29.237" v="564"/>
        <pc:sldMkLst>
          <pc:docMk/>
          <pc:sldMk cId="1991738153" sldId="532"/>
        </pc:sldMkLst>
      </pc:sldChg>
      <pc:sldChg chg="add">
        <pc:chgData name="Donald Ferguson" userId="d4e141de-59d3-4362-b58c-ed2804aa0504" providerId="ADAL" clId="{428D1244-7479-964C-AF47-99DCFE4F8674}" dt="2020-02-14T10:14:29.237" v="564"/>
        <pc:sldMkLst>
          <pc:docMk/>
          <pc:sldMk cId="1656015818" sldId="533"/>
        </pc:sldMkLst>
      </pc:sldChg>
      <pc:sldChg chg="add del">
        <pc:chgData name="Donald Ferguson" userId="d4e141de-59d3-4362-b58c-ed2804aa0504" providerId="ADAL" clId="{428D1244-7479-964C-AF47-99DCFE4F8674}" dt="2020-02-14T10:25:24.181" v="724" actId="2696"/>
        <pc:sldMkLst>
          <pc:docMk/>
          <pc:sldMk cId="389497345" sldId="534"/>
        </pc:sldMkLst>
      </pc:sldChg>
      <pc:sldChg chg="add">
        <pc:chgData name="Donald Ferguson" userId="d4e141de-59d3-4362-b58c-ed2804aa0504" providerId="ADAL" clId="{428D1244-7479-964C-AF47-99DCFE4F8674}" dt="2020-02-14T10:25:31.898" v="725"/>
        <pc:sldMkLst>
          <pc:docMk/>
          <pc:sldMk cId="1473841037" sldId="534"/>
        </pc:sldMkLst>
      </pc:sldChg>
      <pc:sldChg chg="addSp delSp modSp add">
        <pc:chgData name="Donald Ferguson" userId="d4e141de-59d3-4362-b58c-ed2804aa0504" providerId="ADAL" clId="{428D1244-7479-964C-AF47-99DCFE4F8674}" dt="2020-02-14T10:23:24.957" v="723" actId="403"/>
        <pc:sldMkLst>
          <pc:docMk/>
          <pc:sldMk cId="474827005" sldId="535"/>
        </pc:sldMkLst>
        <pc:spChg chg="add mod">
          <ac:chgData name="Donald Ferguson" userId="d4e141de-59d3-4362-b58c-ed2804aa0504" providerId="ADAL" clId="{428D1244-7479-964C-AF47-99DCFE4F8674}" dt="2020-02-14T10:23:24.957" v="723" actId="403"/>
          <ac:spMkLst>
            <pc:docMk/>
            <pc:sldMk cId="474827005" sldId="535"/>
            <ac:spMk id="2" creationId="{877A4A4C-4A03-E740-A6F8-AC58676406D1}"/>
          </ac:spMkLst>
        </pc:spChg>
        <pc:picChg chg="del mod">
          <ac:chgData name="Donald Ferguson" userId="d4e141de-59d3-4362-b58c-ed2804aa0504" providerId="ADAL" clId="{428D1244-7479-964C-AF47-99DCFE4F8674}" dt="2020-02-14T10:22:17.814" v="669" actId="478"/>
          <ac:picMkLst>
            <pc:docMk/>
            <pc:sldMk cId="474827005" sldId="535"/>
            <ac:picMk id="25601" creationId="{DCA0F86A-02D5-F844-8AE2-43F9728A3C8F}"/>
          </ac:picMkLst>
        </pc:picChg>
      </pc:sldChg>
      <pc:sldChg chg="modSp add">
        <pc:chgData name="Donald Ferguson" userId="d4e141de-59d3-4362-b58c-ed2804aa0504" providerId="ADAL" clId="{428D1244-7479-964C-AF47-99DCFE4F8674}" dt="2020-02-14T10:44:55.859" v="764" actId="20577"/>
        <pc:sldMkLst>
          <pc:docMk/>
          <pc:sldMk cId="2899565097" sldId="536"/>
        </pc:sldMkLst>
        <pc:spChg chg="mod">
          <ac:chgData name="Donald Ferguson" userId="d4e141de-59d3-4362-b58c-ed2804aa0504" providerId="ADAL" clId="{428D1244-7479-964C-AF47-99DCFE4F8674}" dt="2020-02-14T10:44:55.859" v="764" actId="20577"/>
          <ac:spMkLst>
            <pc:docMk/>
            <pc:sldMk cId="2899565097" sldId="536"/>
            <ac:spMk id="2" creationId="{877A4A4C-4A03-E740-A6F8-AC58676406D1}"/>
          </ac:spMkLst>
        </pc:spChg>
      </pc:sldChg>
      <pc:sldChg chg="addSp delSp modSp add">
        <pc:chgData name="Donald Ferguson" userId="d4e141de-59d3-4362-b58c-ed2804aa0504" providerId="ADAL" clId="{428D1244-7479-964C-AF47-99DCFE4F8674}" dt="2020-02-14T10:47:09.603" v="815" actId="14100"/>
        <pc:sldMkLst>
          <pc:docMk/>
          <pc:sldMk cId="3115500286" sldId="537"/>
        </pc:sldMkLst>
        <pc:spChg chg="del">
          <ac:chgData name="Donald Ferguson" userId="d4e141de-59d3-4362-b58c-ed2804aa0504" providerId="ADAL" clId="{428D1244-7479-964C-AF47-99DCFE4F8674}" dt="2020-02-14T10:46:23.566" v="769" actId="478"/>
          <ac:spMkLst>
            <pc:docMk/>
            <pc:sldMk cId="3115500286" sldId="537"/>
            <ac:spMk id="4" creationId="{998279D6-FD9A-8D42-87B9-CFD00E50412F}"/>
          </ac:spMkLst>
        </pc:spChg>
        <pc:spChg chg="del">
          <ac:chgData name="Donald Ferguson" userId="d4e141de-59d3-4362-b58c-ed2804aa0504" providerId="ADAL" clId="{428D1244-7479-964C-AF47-99DCFE4F8674}" dt="2020-02-14T10:46:23.566" v="769" actId="478"/>
          <ac:spMkLst>
            <pc:docMk/>
            <pc:sldMk cId="3115500286" sldId="537"/>
            <ac:spMk id="5" creationId="{CE748902-D82D-E940-A222-F51AA7DF66EA}"/>
          </ac:spMkLst>
        </pc:spChg>
        <pc:spChg chg="del">
          <ac:chgData name="Donald Ferguson" userId="d4e141de-59d3-4362-b58c-ed2804aa0504" providerId="ADAL" clId="{428D1244-7479-964C-AF47-99DCFE4F8674}" dt="2020-02-14T10:46:23.566" v="769" actId="478"/>
          <ac:spMkLst>
            <pc:docMk/>
            <pc:sldMk cId="3115500286" sldId="537"/>
            <ac:spMk id="6" creationId="{67F3EE41-91FF-DC48-9459-E9AED30FC46F}"/>
          </ac:spMkLst>
        </pc:spChg>
        <pc:spChg chg="del">
          <ac:chgData name="Donald Ferguson" userId="d4e141de-59d3-4362-b58c-ed2804aa0504" providerId="ADAL" clId="{428D1244-7479-964C-AF47-99DCFE4F8674}" dt="2020-02-14T10:46:23.566" v="769" actId="478"/>
          <ac:spMkLst>
            <pc:docMk/>
            <pc:sldMk cId="3115500286" sldId="537"/>
            <ac:spMk id="9" creationId="{BEE7BD1B-6059-F44A-9C74-686D5A719BE4}"/>
          </ac:spMkLst>
        </pc:spChg>
        <pc:spChg chg="del">
          <ac:chgData name="Donald Ferguson" userId="d4e141de-59d3-4362-b58c-ed2804aa0504" providerId="ADAL" clId="{428D1244-7479-964C-AF47-99DCFE4F8674}" dt="2020-02-14T10:46:23.566" v="769" actId="478"/>
          <ac:spMkLst>
            <pc:docMk/>
            <pc:sldMk cId="3115500286" sldId="537"/>
            <ac:spMk id="11" creationId="{F64CCFB5-56CC-0148-8970-F4D6EADCB59C}"/>
          </ac:spMkLst>
        </pc:spChg>
        <pc:spChg chg="del">
          <ac:chgData name="Donald Ferguson" userId="d4e141de-59d3-4362-b58c-ed2804aa0504" providerId="ADAL" clId="{428D1244-7479-964C-AF47-99DCFE4F8674}" dt="2020-02-14T10:46:23.566" v="769" actId="478"/>
          <ac:spMkLst>
            <pc:docMk/>
            <pc:sldMk cId="3115500286" sldId="537"/>
            <ac:spMk id="12" creationId="{0B13D893-C38A-F44E-B041-DCB1F46E124E}"/>
          </ac:spMkLst>
        </pc:spChg>
        <pc:spChg chg="del">
          <ac:chgData name="Donald Ferguson" userId="d4e141de-59d3-4362-b58c-ed2804aa0504" providerId="ADAL" clId="{428D1244-7479-964C-AF47-99DCFE4F8674}" dt="2020-02-14T10:46:23.566" v="769" actId="478"/>
          <ac:spMkLst>
            <pc:docMk/>
            <pc:sldMk cId="3115500286" sldId="537"/>
            <ac:spMk id="13" creationId="{9DAB42C3-1976-0C4B-B959-0B74B80F3C7B}"/>
          </ac:spMkLst>
        </pc:spChg>
        <pc:spChg chg="del">
          <ac:chgData name="Donald Ferguson" userId="d4e141de-59d3-4362-b58c-ed2804aa0504" providerId="ADAL" clId="{428D1244-7479-964C-AF47-99DCFE4F8674}" dt="2020-02-14T10:46:23.566" v="769" actId="478"/>
          <ac:spMkLst>
            <pc:docMk/>
            <pc:sldMk cId="3115500286" sldId="537"/>
            <ac:spMk id="16" creationId="{4D53860C-49F5-3B42-AC5B-D469E9A3484C}"/>
          </ac:spMkLst>
        </pc:spChg>
        <pc:spChg chg="del">
          <ac:chgData name="Donald Ferguson" userId="d4e141de-59d3-4362-b58c-ed2804aa0504" providerId="ADAL" clId="{428D1244-7479-964C-AF47-99DCFE4F8674}" dt="2020-02-14T10:46:27.256" v="770" actId="478"/>
          <ac:spMkLst>
            <pc:docMk/>
            <pc:sldMk cId="3115500286" sldId="537"/>
            <ac:spMk id="18" creationId="{C76781EA-7171-8846-8EE8-F3105A169415}"/>
          </ac:spMkLst>
        </pc:spChg>
        <pc:spChg chg="mod">
          <ac:chgData name="Donald Ferguson" userId="d4e141de-59d3-4362-b58c-ed2804aa0504" providerId="ADAL" clId="{428D1244-7479-964C-AF47-99DCFE4F8674}" dt="2020-02-14T10:46:37.786" v="808" actId="20577"/>
          <ac:spMkLst>
            <pc:docMk/>
            <pc:sldMk cId="3115500286" sldId="537"/>
            <ac:spMk id="33794" creationId="{2D8A47D8-DB33-E34B-A433-FC79FD290EAE}"/>
          </ac:spMkLst>
        </pc:spChg>
        <pc:picChg chg="del">
          <ac:chgData name="Donald Ferguson" userId="d4e141de-59d3-4362-b58c-ed2804aa0504" providerId="ADAL" clId="{428D1244-7479-964C-AF47-99DCFE4F8674}" dt="2020-02-14T10:46:19.730" v="768" actId="478"/>
          <ac:picMkLst>
            <pc:docMk/>
            <pc:sldMk cId="3115500286" sldId="537"/>
            <ac:picMk id="2" creationId="{4085BE04-B944-4844-B989-B185C28E954E}"/>
          </ac:picMkLst>
        </pc:picChg>
        <pc:picChg chg="add mod">
          <ac:chgData name="Donald Ferguson" userId="d4e141de-59d3-4362-b58c-ed2804aa0504" providerId="ADAL" clId="{428D1244-7479-964C-AF47-99DCFE4F8674}" dt="2020-02-14T10:47:09.603" v="815" actId="14100"/>
          <ac:picMkLst>
            <pc:docMk/>
            <pc:sldMk cId="3115500286" sldId="537"/>
            <ac:picMk id="3" creationId="{450F9EA4-1D99-8B47-B84F-5FB2440BD1D1}"/>
          </ac:picMkLst>
        </pc:picChg>
      </pc:sldChg>
      <pc:sldChg chg="add del">
        <pc:chgData name="Donald Ferguson" userId="d4e141de-59d3-4362-b58c-ed2804aa0504" providerId="ADAL" clId="{428D1244-7479-964C-AF47-99DCFE4F8674}" dt="2020-02-14T10:46:45.449" v="810"/>
        <pc:sldMkLst>
          <pc:docMk/>
          <pc:sldMk cId="882979252" sldId="538"/>
        </pc:sldMkLst>
      </pc:sldChg>
      <pc:sldChg chg="addSp delSp modSp add">
        <pc:chgData name="Donald Ferguson" userId="d4e141de-59d3-4362-b58c-ed2804aa0504" providerId="ADAL" clId="{428D1244-7479-964C-AF47-99DCFE4F8674}" dt="2020-02-14T10:48:40.055" v="907" actId="1076"/>
        <pc:sldMkLst>
          <pc:docMk/>
          <pc:sldMk cId="1754135043" sldId="538"/>
        </pc:sldMkLst>
        <pc:spChg chg="add mod">
          <ac:chgData name="Donald Ferguson" userId="d4e141de-59d3-4362-b58c-ed2804aa0504" providerId="ADAL" clId="{428D1244-7479-964C-AF47-99DCFE4F8674}" dt="2020-02-14T10:48:40.055" v="907" actId="1076"/>
          <ac:spMkLst>
            <pc:docMk/>
            <pc:sldMk cId="1754135043" sldId="538"/>
            <ac:spMk id="2" creationId="{142BD726-EB65-1442-9580-B09FE18675C9}"/>
          </ac:spMkLst>
        </pc:spChg>
        <pc:spChg chg="mod">
          <ac:chgData name="Donald Ferguson" userId="d4e141de-59d3-4362-b58c-ed2804aa0504" providerId="ADAL" clId="{428D1244-7479-964C-AF47-99DCFE4F8674}" dt="2020-02-14T10:47:54.345" v="857" actId="20577"/>
          <ac:spMkLst>
            <pc:docMk/>
            <pc:sldMk cId="1754135043" sldId="538"/>
            <ac:spMk id="33794" creationId="{2D8A47D8-DB33-E34B-A433-FC79FD290EAE}"/>
          </ac:spMkLst>
        </pc:spChg>
        <pc:picChg chg="del">
          <ac:chgData name="Donald Ferguson" userId="d4e141de-59d3-4362-b58c-ed2804aa0504" providerId="ADAL" clId="{428D1244-7479-964C-AF47-99DCFE4F8674}" dt="2020-02-14T10:47:43.803" v="819" actId="478"/>
          <ac:picMkLst>
            <pc:docMk/>
            <pc:sldMk cId="1754135043" sldId="538"/>
            <ac:picMk id="3" creationId="{450F9EA4-1D99-8B47-B84F-5FB2440BD1D1}"/>
          </ac:picMkLst>
        </pc:picChg>
      </pc:sldChg>
      <pc:sldChg chg="add del">
        <pc:chgData name="Donald Ferguson" userId="d4e141de-59d3-4362-b58c-ed2804aa0504" providerId="ADAL" clId="{428D1244-7479-964C-AF47-99DCFE4F8674}" dt="2020-02-14T10:47:34.931" v="817"/>
        <pc:sldMkLst>
          <pc:docMk/>
          <pc:sldMk cId="2792276247" sldId="538"/>
        </pc:sldMkLst>
      </pc:sldChg>
      <pc:sldMasterChg chg="del delSldLayout">
        <pc:chgData name="Donald Ferguson" userId="d4e141de-59d3-4362-b58c-ed2804aa0504" providerId="ADAL" clId="{428D1244-7479-964C-AF47-99DCFE4F8674}" dt="2020-02-12T16:58:23.333" v="370" actId="2696"/>
        <pc:sldMasterMkLst>
          <pc:docMk/>
          <pc:sldMasterMk cId="2677020499" sldId="2147483660"/>
        </pc:sldMasterMkLst>
        <pc:sldLayoutChg chg="del">
          <pc:chgData name="Donald Ferguson" userId="d4e141de-59d3-4362-b58c-ed2804aa0504" providerId="ADAL" clId="{428D1244-7479-964C-AF47-99DCFE4F8674}" dt="2020-02-12T16:58:23.320" v="358" actId="2696"/>
          <pc:sldLayoutMkLst>
            <pc:docMk/>
            <pc:sldMasterMk cId="2677020499" sldId="2147483660"/>
            <pc:sldLayoutMk cId="1061257503" sldId="2147483661"/>
          </pc:sldLayoutMkLst>
        </pc:sldLayoutChg>
        <pc:sldLayoutChg chg="del">
          <pc:chgData name="Donald Ferguson" userId="d4e141de-59d3-4362-b58c-ed2804aa0504" providerId="ADAL" clId="{428D1244-7479-964C-AF47-99DCFE4F8674}" dt="2020-02-12T16:58:23.321" v="359" actId="2696"/>
          <pc:sldLayoutMkLst>
            <pc:docMk/>
            <pc:sldMasterMk cId="2677020499" sldId="2147483660"/>
            <pc:sldLayoutMk cId="2510662630" sldId="2147483662"/>
          </pc:sldLayoutMkLst>
        </pc:sldLayoutChg>
        <pc:sldLayoutChg chg="del">
          <pc:chgData name="Donald Ferguson" userId="d4e141de-59d3-4362-b58c-ed2804aa0504" providerId="ADAL" clId="{428D1244-7479-964C-AF47-99DCFE4F8674}" dt="2020-02-12T16:58:23.322" v="360" actId="2696"/>
          <pc:sldLayoutMkLst>
            <pc:docMk/>
            <pc:sldMasterMk cId="2677020499" sldId="2147483660"/>
            <pc:sldLayoutMk cId="683932774" sldId="2147483663"/>
          </pc:sldLayoutMkLst>
        </pc:sldLayoutChg>
        <pc:sldLayoutChg chg="del">
          <pc:chgData name="Donald Ferguson" userId="d4e141de-59d3-4362-b58c-ed2804aa0504" providerId="ADAL" clId="{428D1244-7479-964C-AF47-99DCFE4F8674}" dt="2020-02-12T16:58:23.323" v="361" actId="2696"/>
          <pc:sldLayoutMkLst>
            <pc:docMk/>
            <pc:sldMasterMk cId="2677020499" sldId="2147483660"/>
            <pc:sldLayoutMk cId="628847097" sldId="2147483664"/>
          </pc:sldLayoutMkLst>
        </pc:sldLayoutChg>
        <pc:sldLayoutChg chg="del">
          <pc:chgData name="Donald Ferguson" userId="d4e141de-59d3-4362-b58c-ed2804aa0504" providerId="ADAL" clId="{428D1244-7479-964C-AF47-99DCFE4F8674}" dt="2020-02-12T16:58:23.324" v="362" actId="2696"/>
          <pc:sldLayoutMkLst>
            <pc:docMk/>
            <pc:sldMasterMk cId="2677020499" sldId="2147483660"/>
            <pc:sldLayoutMk cId="2002609998" sldId="2147483665"/>
          </pc:sldLayoutMkLst>
        </pc:sldLayoutChg>
        <pc:sldLayoutChg chg="del">
          <pc:chgData name="Donald Ferguson" userId="d4e141de-59d3-4362-b58c-ed2804aa0504" providerId="ADAL" clId="{428D1244-7479-964C-AF47-99DCFE4F8674}" dt="2020-02-12T16:58:23.325" v="363" actId="2696"/>
          <pc:sldLayoutMkLst>
            <pc:docMk/>
            <pc:sldMasterMk cId="2677020499" sldId="2147483660"/>
            <pc:sldLayoutMk cId="237592257" sldId="2147483666"/>
          </pc:sldLayoutMkLst>
        </pc:sldLayoutChg>
        <pc:sldLayoutChg chg="del">
          <pc:chgData name="Donald Ferguson" userId="d4e141de-59d3-4362-b58c-ed2804aa0504" providerId="ADAL" clId="{428D1244-7479-964C-AF47-99DCFE4F8674}" dt="2020-02-12T16:58:23.326" v="364" actId="2696"/>
          <pc:sldLayoutMkLst>
            <pc:docMk/>
            <pc:sldMasterMk cId="2677020499" sldId="2147483660"/>
            <pc:sldLayoutMk cId="2504206892" sldId="2147483667"/>
          </pc:sldLayoutMkLst>
        </pc:sldLayoutChg>
        <pc:sldLayoutChg chg="del">
          <pc:chgData name="Donald Ferguson" userId="d4e141de-59d3-4362-b58c-ed2804aa0504" providerId="ADAL" clId="{428D1244-7479-964C-AF47-99DCFE4F8674}" dt="2020-02-12T16:58:23.327" v="365" actId="2696"/>
          <pc:sldLayoutMkLst>
            <pc:docMk/>
            <pc:sldMasterMk cId="2677020499" sldId="2147483660"/>
            <pc:sldLayoutMk cId="3093053797" sldId="2147483668"/>
          </pc:sldLayoutMkLst>
        </pc:sldLayoutChg>
        <pc:sldLayoutChg chg="del">
          <pc:chgData name="Donald Ferguson" userId="d4e141de-59d3-4362-b58c-ed2804aa0504" providerId="ADAL" clId="{428D1244-7479-964C-AF47-99DCFE4F8674}" dt="2020-02-12T16:58:23.328" v="366" actId="2696"/>
          <pc:sldLayoutMkLst>
            <pc:docMk/>
            <pc:sldMasterMk cId="2677020499" sldId="2147483660"/>
            <pc:sldLayoutMk cId="4005311382" sldId="2147483669"/>
          </pc:sldLayoutMkLst>
        </pc:sldLayoutChg>
        <pc:sldLayoutChg chg="del">
          <pc:chgData name="Donald Ferguson" userId="d4e141de-59d3-4362-b58c-ed2804aa0504" providerId="ADAL" clId="{428D1244-7479-964C-AF47-99DCFE4F8674}" dt="2020-02-12T16:58:23.329" v="367" actId="2696"/>
          <pc:sldLayoutMkLst>
            <pc:docMk/>
            <pc:sldMasterMk cId="2677020499" sldId="2147483660"/>
            <pc:sldLayoutMk cId="1435153117" sldId="2147483670"/>
          </pc:sldLayoutMkLst>
        </pc:sldLayoutChg>
        <pc:sldLayoutChg chg="del">
          <pc:chgData name="Donald Ferguson" userId="d4e141de-59d3-4362-b58c-ed2804aa0504" providerId="ADAL" clId="{428D1244-7479-964C-AF47-99DCFE4F8674}" dt="2020-02-12T16:58:23.329" v="368" actId="2696"/>
          <pc:sldLayoutMkLst>
            <pc:docMk/>
            <pc:sldMasterMk cId="2677020499" sldId="2147483660"/>
            <pc:sldLayoutMk cId="3828827773" sldId="2147483671"/>
          </pc:sldLayoutMkLst>
        </pc:sldLayoutChg>
        <pc:sldLayoutChg chg="del">
          <pc:chgData name="Donald Ferguson" userId="d4e141de-59d3-4362-b58c-ed2804aa0504" providerId="ADAL" clId="{428D1244-7479-964C-AF47-99DCFE4F8674}" dt="2020-02-12T16:58:23.330" v="369" actId="2696"/>
          <pc:sldLayoutMkLst>
            <pc:docMk/>
            <pc:sldMasterMk cId="2677020499" sldId="2147483660"/>
            <pc:sldLayoutMk cId="3120304147" sldId="2147483672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63119D-4316-7948-AFFD-9AFFD8F424BF}" type="datetimeFigureOut">
              <a:rPr lang="en-US" smtClean="0"/>
              <a:t>2/27/20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A61292-08A2-9E4B-9F0A-E14F9ACF4C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4258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Slide Image Placeholder 1">
            <a:extLst>
              <a:ext uri="{FF2B5EF4-FFF2-40B4-BE49-F238E27FC236}">
                <a16:creationId xmlns:a16="http://schemas.microsoft.com/office/drawing/2014/main" id="{656EE1E6-EFA3-1644-BD8F-FD7AFC677DAE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2" name="Notes Placeholder 2">
            <a:extLst>
              <a:ext uri="{FF2B5EF4-FFF2-40B4-BE49-F238E27FC236}">
                <a16:creationId xmlns:a16="http://schemas.microsoft.com/office/drawing/2014/main" id="{EFBEE1F3-0E5F-C843-A449-869B3EDB5792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15363" name="Slide Number Placeholder 3">
            <a:extLst>
              <a:ext uri="{FF2B5EF4-FFF2-40B4-BE49-F238E27FC236}">
                <a16:creationId xmlns:a16="http://schemas.microsoft.com/office/drawing/2014/main" id="{AD037883-A806-CC49-A245-D57B933B86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fld id="{791CE710-0656-A24D-B46D-960677A0CA2A}" type="slidenum">
              <a:rPr lang="en-US" altLang="en-US"/>
              <a:pPr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996547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6A4B368-5493-43AB-83D2-FB2745DC6257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2109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4813" y="695325"/>
            <a:ext cx="6188075" cy="3481388"/>
          </a:xfrm>
          <a:ln/>
        </p:spPr>
      </p:sp>
      <p:sp>
        <p:nvSpPr>
          <p:cNvPr id="2109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734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9294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9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E26C2D1-1E1E-42BD-85B4-1BCC855514C0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2119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5325"/>
            <a:ext cx="4641850" cy="3481388"/>
          </a:xfrm>
          <a:ln/>
        </p:spPr>
      </p:sp>
      <p:sp>
        <p:nvSpPr>
          <p:cNvPr id="2119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734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67268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9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E26C2D1-1E1E-42BD-85B4-1BCC855514C0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2119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4813" y="695325"/>
            <a:ext cx="6188075" cy="3481388"/>
          </a:xfrm>
          <a:ln/>
        </p:spPr>
      </p:sp>
      <p:sp>
        <p:nvSpPr>
          <p:cNvPr id="2119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734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97724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>
            <a:extLst>
              <a:ext uri="{FF2B5EF4-FFF2-40B4-BE49-F238E27FC236}">
                <a16:creationId xmlns:a16="http://schemas.microsoft.com/office/drawing/2014/main" id="{1DCB9B52-67BD-F540-91C0-20C96F2082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8" name="Notes Placeholder 2">
            <a:extLst>
              <a:ext uri="{FF2B5EF4-FFF2-40B4-BE49-F238E27FC236}">
                <a16:creationId xmlns:a16="http://schemas.microsoft.com/office/drawing/2014/main" id="{B8CF1704-6290-EB48-BBAC-4E4F8D8337E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4819" name="Slide Number Placeholder 3">
            <a:extLst>
              <a:ext uri="{FF2B5EF4-FFF2-40B4-BE49-F238E27FC236}">
                <a16:creationId xmlns:a16="http://schemas.microsoft.com/office/drawing/2014/main" id="{6E05037B-EB89-3F4C-B30A-8A9A1D86A5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40825B-B026-0346-855E-C13D26B7AAE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29620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>
            <a:extLst>
              <a:ext uri="{FF2B5EF4-FFF2-40B4-BE49-F238E27FC236}">
                <a16:creationId xmlns:a16="http://schemas.microsoft.com/office/drawing/2014/main" id="{1DCB9B52-67BD-F540-91C0-20C96F2082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8" name="Notes Placeholder 2">
            <a:extLst>
              <a:ext uri="{FF2B5EF4-FFF2-40B4-BE49-F238E27FC236}">
                <a16:creationId xmlns:a16="http://schemas.microsoft.com/office/drawing/2014/main" id="{B8CF1704-6290-EB48-BBAC-4E4F8D8337E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4819" name="Slide Number Placeholder 3">
            <a:extLst>
              <a:ext uri="{FF2B5EF4-FFF2-40B4-BE49-F238E27FC236}">
                <a16:creationId xmlns:a16="http://schemas.microsoft.com/office/drawing/2014/main" id="{6E05037B-EB89-3F4C-B30A-8A9A1D86A5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40825B-B026-0346-855E-C13D26B7AAE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284929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>
            <a:extLst>
              <a:ext uri="{FF2B5EF4-FFF2-40B4-BE49-F238E27FC236}">
                <a16:creationId xmlns:a16="http://schemas.microsoft.com/office/drawing/2014/main" id="{1DCB9B52-67BD-F540-91C0-20C96F2082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8" name="Notes Placeholder 2">
            <a:extLst>
              <a:ext uri="{FF2B5EF4-FFF2-40B4-BE49-F238E27FC236}">
                <a16:creationId xmlns:a16="http://schemas.microsoft.com/office/drawing/2014/main" id="{B8CF1704-6290-EB48-BBAC-4E4F8D8337E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4819" name="Slide Number Placeholder 3">
            <a:extLst>
              <a:ext uri="{FF2B5EF4-FFF2-40B4-BE49-F238E27FC236}">
                <a16:creationId xmlns:a16="http://schemas.microsoft.com/office/drawing/2014/main" id="{6E05037B-EB89-3F4C-B30A-8A9A1D86A5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40825B-B026-0346-855E-C13D26B7AAE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097004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>
            <a:extLst>
              <a:ext uri="{FF2B5EF4-FFF2-40B4-BE49-F238E27FC236}">
                <a16:creationId xmlns:a16="http://schemas.microsoft.com/office/drawing/2014/main" id="{1DCB9B52-67BD-F540-91C0-20C96F2082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8" name="Notes Placeholder 2">
            <a:extLst>
              <a:ext uri="{FF2B5EF4-FFF2-40B4-BE49-F238E27FC236}">
                <a16:creationId xmlns:a16="http://schemas.microsoft.com/office/drawing/2014/main" id="{B8CF1704-6290-EB48-BBAC-4E4F8D8337E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4819" name="Slide Number Placeholder 3">
            <a:extLst>
              <a:ext uri="{FF2B5EF4-FFF2-40B4-BE49-F238E27FC236}">
                <a16:creationId xmlns:a16="http://schemas.microsoft.com/office/drawing/2014/main" id="{6E05037B-EB89-3F4C-B30A-8A9A1D86A5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40825B-B026-0346-855E-C13D26B7AAE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2532854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>
            <a:extLst>
              <a:ext uri="{FF2B5EF4-FFF2-40B4-BE49-F238E27FC236}">
                <a16:creationId xmlns:a16="http://schemas.microsoft.com/office/drawing/2014/main" id="{1DCB9B52-67BD-F540-91C0-20C96F2082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8" name="Notes Placeholder 2">
            <a:extLst>
              <a:ext uri="{FF2B5EF4-FFF2-40B4-BE49-F238E27FC236}">
                <a16:creationId xmlns:a16="http://schemas.microsoft.com/office/drawing/2014/main" id="{B8CF1704-6290-EB48-BBAC-4E4F8D8337E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4819" name="Slide Number Placeholder 3">
            <a:extLst>
              <a:ext uri="{FF2B5EF4-FFF2-40B4-BE49-F238E27FC236}">
                <a16:creationId xmlns:a16="http://schemas.microsoft.com/office/drawing/2014/main" id="{6E05037B-EB89-3F4C-B30A-8A9A1D86A5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40825B-B026-0346-855E-C13D26B7AAE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648858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>
            <a:extLst>
              <a:ext uri="{FF2B5EF4-FFF2-40B4-BE49-F238E27FC236}">
                <a16:creationId xmlns:a16="http://schemas.microsoft.com/office/drawing/2014/main" id="{1DCB9B52-67BD-F540-91C0-20C96F2082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8" name="Notes Placeholder 2">
            <a:extLst>
              <a:ext uri="{FF2B5EF4-FFF2-40B4-BE49-F238E27FC236}">
                <a16:creationId xmlns:a16="http://schemas.microsoft.com/office/drawing/2014/main" id="{B8CF1704-6290-EB48-BBAC-4E4F8D8337E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4819" name="Slide Number Placeholder 3">
            <a:extLst>
              <a:ext uri="{FF2B5EF4-FFF2-40B4-BE49-F238E27FC236}">
                <a16:creationId xmlns:a16="http://schemas.microsoft.com/office/drawing/2014/main" id="{6E05037B-EB89-3F4C-B30A-8A9A1D86A5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40825B-B026-0346-855E-C13D26B7AAE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902365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>
            <a:extLst>
              <a:ext uri="{FF2B5EF4-FFF2-40B4-BE49-F238E27FC236}">
                <a16:creationId xmlns:a16="http://schemas.microsoft.com/office/drawing/2014/main" id="{1DCB9B52-67BD-F540-91C0-20C96F2082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8" name="Notes Placeholder 2">
            <a:extLst>
              <a:ext uri="{FF2B5EF4-FFF2-40B4-BE49-F238E27FC236}">
                <a16:creationId xmlns:a16="http://schemas.microsoft.com/office/drawing/2014/main" id="{B8CF1704-6290-EB48-BBAC-4E4F8D8337E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4819" name="Slide Number Placeholder 3">
            <a:extLst>
              <a:ext uri="{FF2B5EF4-FFF2-40B4-BE49-F238E27FC236}">
                <a16:creationId xmlns:a16="http://schemas.microsoft.com/office/drawing/2014/main" id="{6E05037B-EB89-3F4C-B30A-8A9A1D86A5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40825B-B026-0346-855E-C13D26B7AAE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464640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Slide Image Placeholder 1">
            <a:extLst>
              <a:ext uri="{FF2B5EF4-FFF2-40B4-BE49-F238E27FC236}">
                <a16:creationId xmlns:a16="http://schemas.microsoft.com/office/drawing/2014/main" id="{C1C3DCA3-394F-1647-BDE3-010EFCC0E0C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626" name="Notes Placeholder 2">
            <a:extLst>
              <a:ext uri="{FF2B5EF4-FFF2-40B4-BE49-F238E27FC236}">
                <a16:creationId xmlns:a16="http://schemas.microsoft.com/office/drawing/2014/main" id="{CA09F357-D6F2-0249-A4B9-90E17A90F0A5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26627" name="Slide Number Placeholder 3">
            <a:extLst>
              <a:ext uri="{FF2B5EF4-FFF2-40B4-BE49-F238E27FC236}">
                <a16:creationId xmlns:a16="http://schemas.microsoft.com/office/drawing/2014/main" id="{94F10637-9823-D34F-95E3-679D378F92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fld id="{91BA67BA-83CE-FF47-A71B-15F340403C6D}" type="slidenum">
              <a:rPr lang="en-US" altLang="en-US"/>
              <a:pPr/>
              <a:t>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44531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>
            <a:extLst>
              <a:ext uri="{FF2B5EF4-FFF2-40B4-BE49-F238E27FC236}">
                <a16:creationId xmlns:a16="http://schemas.microsoft.com/office/drawing/2014/main" id="{1DCB9B52-67BD-F540-91C0-20C96F2082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8" name="Notes Placeholder 2">
            <a:extLst>
              <a:ext uri="{FF2B5EF4-FFF2-40B4-BE49-F238E27FC236}">
                <a16:creationId xmlns:a16="http://schemas.microsoft.com/office/drawing/2014/main" id="{B8CF1704-6290-EB48-BBAC-4E4F8D8337E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4819" name="Slide Number Placeholder 3">
            <a:extLst>
              <a:ext uri="{FF2B5EF4-FFF2-40B4-BE49-F238E27FC236}">
                <a16:creationId xmlns:a16="http://schemas.microsoft.com/office/drawing/2014/main" id="{6E05037B-EB89-3F4C-B30A-8A9A1D86A5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40825B-B026-0346-855E-C13D26B7AAE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8186245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>
            <a:extLst>
              <a:ext uri="{FF2B5EF4-FFF2-40B4-BE49-F238E27FC236}">
                <a16:creationId xmlns:a16="http://schemas.microsoft.com/office/drawing/2014/main" id="{1DCB9B52-67BD-F540-91C0-20C96F2082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8" name="Notes Placeholder 2">
            <a:extLst>
              <a:ext uri="{FF2B5EF4-FFF2-40B4-BE49-F238E27FC236}">
                <a16:creationId xmlns:a16="http://schemas.microsoft.com/office/drawing/2014/main" id="{B8CF1704-6290-EB48-BBAC-4E4F8D8337E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4819" name="Slide Number Placeholder 3">
            <a:extLst>
              <a:ext uri="{FF2B5EF4-FFF2-40B4-BE49-F238E27FC236}">
                <a16:creationId xmlns:a16="http://schemas.microsoft.com/office/drawing/2014/main" id="{6E05037B-EB89-3F4C-B30A-8A9A1D86A5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40825B-B026-0346-855E-C13D26B7AAE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2534429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9F710CF-2C3A-4019-8007-D8C75860C40C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4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4813" y="695325"/>
            <a:ext cx="6188075" cy="3481388"/>
          </a:xfrm>
          <a:ln/>
        </p:spPr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4" y="4410075"/>
            <a:ext cx="5133975" cy="41783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679807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>
            <a:extLst>
              <a:ext uri="{FF2B5EF4-FFF2-40B4-BE49-F238E27FC236}">
                <a16:creationId xmlns:a16="http://schemas.microsoft.com/office/drawing/2014/main" id="{1DCB9B52-67BD-F540-91C0-20C96F2082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8" name="Notes Placeholder 2">
            <a:extLst>
              <a:ext uri="{FF2B5EF4-FFF2-40B4-BE49-F238E27FC236}">
                <a16:creationId xmlns:a16="http://schemas.microsoft.com/office/drawing/2014/main" id="{B8CF1704-6290-EB48-BBAC-4E4F8D8337E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4819" name="Slide Number Placeholder 3">
            <a:extLst>
              <a:ext uri="{FF2B5EF4-FFF2-40B4-BE49-F238E27FC236}">
                <a16:creationId xmlns:a16="http://schemas.microsoft.com/office/drawing/2014/main" id="{6E05037B-EB89-3F4C-B30A-8A9A1D86A5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40825B-B026-0346-855E-C13D26B7AAE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159677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>
            <a:extLst>
              <a:ext uri="{FF2B5EF4-FFF2-40B4-BE49-F238E27FC236}">
                <a16:creationId xmlns:a16="http://schemas.microsoft.com/office/drawing/2014/main" id="{1DCB9B52-67BD-F540-91C0-20C96F2082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8" name="Notes Placeholder 2">
            <a:extLst>
              <a:ext uri="{FF2B5EF4-FFF2-40B4-BE49-F238E27FC236}">
                <a16:creationId xmlns:a16="http://schemas.microsoft.com/office/drawing/2014/main" id="{B8CF1704-6290-EB48-BBAC-4E4F8D8337E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4819" name="Slide Number Placeholder 3">
            <a:extLst>
              <a:ext uri="{FF2B5EF4-FFF2-40B4-BE49-F238E27FC236}">
                <a16:creationId xmlns:a16="http://schemas.microsoft.com/office/drawing/2014/main" id="{6E05037B-EB89-3F4C-B30A-8A9A1D86A5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40825B-B026-0346-855E-C13D26B7AAE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8249107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>
            <a:extLst>
              <a:ext uri="{FF2B5EF4-FFF2-40B4-BE49-F238E27FC236}">
                <a16:creationId xmlns:a16="http://schemas.microsoft.com/office/drawing/2014/main" id="{1DCB9B52-67BD-F540-91C0-20C96F2082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8" name="Notes Placeholder 2">
            <a:extLst>
              <a:ext uri="{FF2B5EF4-FFF2-40B4-BE49-F238E27FC236}">
                <a16:creationId xmlns:a16="http://schemas.microsoft.com/office/drawing/2014/main" id="{B8CF1704-6290-EB48-BBAC-4E4F8D8337E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4819" name="Slide Number Placeholder 3">
            <a:extLst>
              <a:ext uri="{FF2B5EF4-FFF2-40B4-BE49-F238E27FC236}">
                <a16:creationId xmlns:a16="http://schemas.microsoft.com/office/drawing/2014/main" id="{6E05037B-EB89-3F4C-B30A-8A9A1D86A5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40825B-B026-0346-855E-C13D26B7AAE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2456598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>
            <a:extLst>
              <a:ext uri="{FF2B5EF4-FFF2-40B4-BE49-F238E27FC236}">
                <a16:creationId xmlns:a16="http://schemas.microsoft.com/office/drawing/2014/main" id="{1DCB9B52-67BD-F540-91C0-20C96F2082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8" name="Notes Placeholder 2">
            <a:extLst>
              <a:ext uri="{FF2B5EF4-FFF2-40B4-BE49-F238E27FC236}">
                <a16:creationId xmlns:a16="http://schemas.microsoft.com/office/drawing/2014/main" id="{B8CF1704-6290-EB48-BBAC-4E4F8D8337E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4819" name="Slide Number Placeholder 3">
            <a:extLst>
              <a:ext uri="{FF2B5EF4-FFF2-40B4-BE49-F238E27FC236}">
                <a16:creationId xmlns:a16="http://schemas.microsoft.com/office/drawing/2014/main" id="{6E05037B-EB89-3F4C-B30A-8A9A1D86A5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40825B-B026-0346-855E-C13D26B7AAE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1503235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Slide Image Placeholder 1">
            <a:extLst>
              <a:ext uri="{FF2B5EF4-FFF2-40B4-BE49-F238E27FC236}">
                <a16:creationId xmlns:a16="http://schemas.microsoft.com/office/drawing/2014/main" id="{C1C3DCA3-394F-1647-BDE3-010EFCC0E0C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626" name="Notes Placeholder 2">
            <a:extLst>
              <a:ext uri="{FF2B5EF4-FFF2-40B4-BE49-F238E27FC236}">
                <a16:creationId xmlns:a16="http://schemas.microsoft.com/office/drawing/2014/main" id="{CA09F357-D6F2-0249-A4B9-90E17A90F0A5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26627" name="Slide Number Placeholder 3">
            <a:extLst>
              <a:ext uri="{FF2B5EF4-FFF2-40B4-BE49-F238E27FC236}">
                <a16:creationId xmlns:a16="http://schemas.microsoft.com/office/drawing/2014/main" id="{94F10637-9823-D34F-95E3-679D378F92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BA67BA-83CE-FF47-A71B-15F340403C6D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3387622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271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D1A45DA-CA64-41FA-A1E8-AD1BAE08C0BB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271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300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005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089436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>
            <a:extLst>
              <a:ext uri="{FF2B5EF4-FFF2-40B4-BE49-F238E27FC236}">
                <a16:creationId xmlns:a16="http://schemas.microsoft.com/office/drawing/2014/main" id="{1DCB9B52-67BD-F540-91C0-20C96F2082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8" name="Notes Placeholder 2">
            <a:extLst>
              <a:ext uri="{FF2B5EF4-FFF2-40B4-BE49-F238E27FC236}">
                <a16:creationId xmlns:a16="http://schemas.microsoft.com/office/drawing/2014/main" id="{B8CF1704-6290-EB48-BBAC-4E4F8D8337E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4819" name="Slide Number Placeholder 3">
            <a:extLst>
              <a:ext uri="{FF2B5EF4-FFF2-40B4-BE49-F238E27FC236}">
                <a16:creationId xmlns:a16="http://schemas.microsoft.com/office/drawing/2014/main" id="{6E05037B-EB89-3F4C-B30A-8A9A1D86A5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40825B-B026-0346-855E-C13D26B7AAE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634014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>
            <a:extLst>
              <a:ext uri="{FF2B5EF4-FFF2-40B4-BE49-F238E27FC236}">
                <a16:creationId xmlns:a16="http://schemas.microsoft.com/office/drawing/2014/main" id="{1DCB9B52-67BD-F540-91C0-20C96F2082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8" name="Notes Placeholder 2">
            <a:extLst>
              <a:ext uri="{FF2B5EF4-FFF2-40B4-BE49-F238E27FC236}">
                <a16:creationId xmlns:a16="http://schemas.microsoft.com/office/drawing/2014/main" id="{B8CF1704-6290-EB48-BBAC-4E4F8D8337E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4819" name="Slide Number Placeholder 3">
            <a:extLst>
              <a:ext uri="{FF2B5EF4-FFF2-40B4-BE49-F238E27FC236}">
                <a16:creationId xmlns:a16="http://schemas.microsoft.com/office/drawing/2014/main" id="{6E05037B-EB89-3F4C-B30A-8A9A1D86A5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40825B-B026-0346-855E-C13D26B7AAE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317921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271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64DA130-9CE3-4E7D-9E7F-223297258F10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271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310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107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322944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271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BB2FFBC-ECC8-4E72-ACD7-AC5B3AC7D391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271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320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21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403803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271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733A54A-C6D5-44D3-B193-2B68843B2348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271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331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803517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>
            <a:extLst>
              <a:ext uri="{FF2B5EF4-FFF2-40B4-BE49-F238E27FC236}">
                <a16:creationId xmlns:a16="http://schemas.microsoft.com/office/drawing/2014/main" id="{1DCB9B52-67BD-F540-91C0-20C96F2082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8" name="Notes Placeholder 2">
            <a:extLst>
              <a:ext uri="{FF2B5EF4-FFF2-40B4-BE49-F238E27FC236}">
                <a16:creationId xmlns:a16="http://schemas.microsoft.com/office/drawing/2014/main" id="{B8CF1704-6290-EB48-BBAC-4E4F8D8337E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dirty="0">
              <a:ea typeface="ＭＳ Ｐゴシック" panose="020B0600070205080204" pitchFamily="34" charset="-128"/>
            </a:endParaRPr>
          </a:p>
        </p:txBody>
      </p:sp>
      <p:sp>
        <p:nvSpPr>
          <p:cNvPr id="34819" name="Slide Number Placeholder 3">
            <a:extLst>
              <a:ext uri="{FF2B5EF4-FFF2-40B4-BE49-F238E27FC236}">
                <a16:creationId xmlns:a16="http://schemas.microsoft.com/office/drawing/2014/main" id="{6E05037B-EB89-3F4C-B30A-8A9A1D86A5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40825B-B026-0346-855E-C13D26B7AAE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6412581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Slide Image Placeholder 1">
            <a:extLst>
              <a:ext uri="{FF2B5EF4-FFF2-40B4-BE49-F238E27FC236}">
                <a16:creationId xmlns:a16="http://schemas.microsoft.com/office/drawing/2014/main" id="{C1C3DCA3-394F-1647-BDE3-010EFCC0E0C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626" name="Notes Placeholder 2">
            <a:extLst>
              <a:ext uri="{FF2B5EF4-FFF2-40B4-BE49-F238E27FC236}">
                <a16:creationId xmlns:a16="http://schemas.microsoft.com/office/drawing/2014/main" id="{CA09F357-D6F2-0249-A4B9-90E17A90F0A5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26627" name="Slide Number Placeholder 3">
            <a:extLst>
              <a:ext uri="{FF2B5EF4-FFF2-40B4-BE49-F238E27FC236}">
                <a16:creationId xmlns:a16="http://schemas.microsoft.com/office/drawing/2014/main" id="{94F10637-9823-D34F-95E3-679D378F92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BA67BA-83CE-FF47-A71B-15F340403C6D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5483258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271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1469615-0B6C-4E37-A5DC-FDCF4C566C37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271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105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362422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>
            <a:extLst>
              <a:ext uri="{FF2B5EF4-FFF2-40B4-BE49-F238E27FC236}">
                <a16:creationId xmlns:a16="http://schemas.microsoft.com/office/drawing/2014/main" id="{1DCB9B52-67BD-F540-91C0-20C96F2082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8" name="Notes Placeholder 2">
            <a:extLst>
              <a:ext uri="{FF2B5EF4-FFF2-40B4-BE49-F238E27FC236}">
                <a16:creationId xmlns:a16="http://schemas.microsoft.com/office/drawing/2014/main" id="{B8CF1704-6290-EB48-BBAC-4E4F8D8337E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dirty="0">
              <a:ea typeface="ＭＳ Ｐゴシック" panose="020B0600070205080204" pitchFamily="34" charset="-128"/>
            </a:endParaRPr>
          </a:p>
        </p:txBody>
      </p:sp>
      <p:sp>
        <p:nvSpPr>
          <p:cNvPr id="34819" name="Slide Number Placeholder 3">
            <a:extLst>
              <a:ext uri="{FF2B5EF4-FFF2-40B4-BE49-F238E27FC236}">
                <a16:creationId xmlns:a16="http://schemas.microsoft.com/office/drawing/2014/main" id="{6E05037B-EB89-3F4C-B30A-8A9A1D86A5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40825B-B026-0346-855E-C13D26B7AAE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2886582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6093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50157" indent="-288522" defTabSz="936093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54087" indent="-230817" defTabSz="936093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15722" indent="-230817" defTabSz="936093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77357" indent="-230817" defTabSz="936093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38992" indent="-230817" defTabSz="936093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3000626" indent="-230817" defTabSz="936093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62261" indent="-230817" defTabSz="936093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923896" indent="-230817" defTabSz="936093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2CB36896-4F4E-48BE-8ED8-64318D033CE8}" type="slidenum">
              <a:rPr lang="en-US" altLang="en-US" sz="1200"/>
              <a:pPr/>
              <a:t>38</a:t>
            </a:fld>
            <a:endParaRPr lang="en-US" altLang="en-US" sz="1200"/>
          </a:p>
        </p:txBody>
      </p:sp>
      <p:sp>
        <p:nvSpPr>
          <p:cNvPr id="153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1979" y="4448101"/>
            <a:ext cx="5193119" cy="421146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181241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6093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50157" indent="-288522" defTabSz="936093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54087" indent="-230817" defTabSz="936093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15722" indent="-230817" defTabSz="936093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77357" indent="-230817" defTabSz="936093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38992" indent="-230817" defTabSz="936093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3000626" indent="-230817" defTabSz="936093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62261" indent="-230817" defTabSz="936093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923896" indent="-230817" defTabSz="936093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FDE8E9FC-6F08-40BB-B772-EA0C2AE1A7A0}" type="slidenum">
              <a:rPr lang="en-US" altLang="en-US" sz="1200"/>
              <a:pPr/>
              <a:t>39</a:t>
            </a:fld>
            <a:endParaRPr lang="en-US" altLang="en-US" sz="1200"/>
          </a:p>
        </p:txBody>
      </p:sp>
      <p:sp>
        <p:nvSpPr>
          <p:cNvPr id="154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462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1979" y="4448101"/>
            <a:ext cx="5193119" cy="421146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861352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Rectangle 7"/>
          <p:cNvSpPr txBox="1">
            <a:spLocks noGrp="1" noChangeArrowheads="1"/>
          </p:cNvSpPr>
          <p:nvPr/>
        </p:nvSpPr>
        <p:spPr bwMode="auto">
          <a:xfrm>
            <a:off x="4011160" y="8896201"/>
            <a:ext cx="3065916" cy="46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3909" tIns="46955" rIns="93909" bIns="46955" anchor="b"/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/>
            <a:fld id="{B999CF1A-EE2D-40C7-88BC-5CB4646E5D8B}" type="slidenum">
              <a:rPr lang="en-US" altLang="en-US" sz="1200"/>
              <a:pPr algn="r"/>
              <a:t>40</a:t>
            </a:fld>
            <a:endParaRPr lang="en-US" altLang="en-US" sz="1200"/>
          </a:p>
        </p:txBody>
      </p:sp>
      <p:sp>
        <p:nvSpPr>
          <p:cNvPr id="1556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565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1979" y="4448101"/>
            <a:ext cx="5193119" cy="421146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64396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Slide Image Placeholder 1">
            <a:extLst>
              <a:ext uri="{FF2B5EF4-FFF2-40B4-BE49-F238E27FC236}">
                <a16:creationId xmlns:a16="http://schemas.microsoft.com/office/drawing/2014/main" id="{C1C3DCA3-394F-1647-BDE3-010EFCC0E0C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626" name="Notes Placeholder 2">
            <a:extLst>
              <a:ext uri="{FF2B5EF4-FFF2-40B4-BE49-F238E27FC236}">
                <a16:creationId xmlns:a16="http://schemas.microsoft.com/office/drawing/2014/main" id="{CA09F357-D6F2-0249-A4B9-90E17A90F0A5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26627" name="Slide Number Placeholder 3">
            <a:extLst>
              <a:ext uri="{FF2B5EF4-FFF2-40B4-BE49-F238E27FC236}">
                <a16:creationId xmlns:a16="http://schemas.microsoft.com/office/drawing/2014/main" id="{94F10637-9823-D34F-95E3-679D378F92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fld id="{91BA67BA-83CE-FF47-A71B-15F340403C6D}" type="slidenum">
              <a:rPr lang="en-US" altLang="en-US"/>
              <a:pPr/>
              <a:t>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5174806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6093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50157" indent="-288522" defTabSz="936093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54087" indent="-230817" defTabSz="936093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15722" indent="-230817" defTabSz="936093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77357" indent="-230817" defTabSz="936093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38992" indent="-230817" defTabSz="936093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3000626" indent="-230817" defTabSz="936093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62261" indent="-230817" defTabSz="936093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923896" indent="-230817" defTabSz="936093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25DBE05D-165E-44E5-8FF5-12AB8BF987CB}" type="slidenum">
              <a:rPr lang="en-US" altLang="en-US" sz="1200"/>
              <a:pPr/>
              <a:t>41</a:t>
            </a:fld>
            <a:endParaRPr lang="en-US" altLang="en-US" sz="1200"/>
          </a:p>
        </p:txBody>
      </p:sp>
      <p:sp>
        <p:nvSpPr>
          <p:cNvPr id="156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667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1979" y="4448101"/>
            <a:ext cx="5193119" cy="421146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080629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Slide Image Placeholder 1">
            <a:extLst>
              <a:ext uri="{FF2B5EF4-FFF2-40B4-BE49-F238E27FC236}">
                <a16:creationId xmlns:a16="http://schemas.microsoft.com/office/drawing/2014/main" id="{C1C3DCA3-394F-1647-BDE3-010EFCC0E0C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626" name="Notes Placeholder 2">
            <a:extLst>
              <a:ext uri="{FF2B5EF4-FFF2-40B4-BE49-F238E27FC236}">
                <a16:creationId xmlns:a16="http://schemas.microsoft.com/office/drawing/2014/main" id="{CA09F357-D6F2-0249-A4B9-90E17A90F0A5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26627" name="Slide Number Placeholder 3">
            <a:extLst>
              <a:ext uri="{FF2B5EF4-FFF2-40B4-BE49-F238E27FC236}">
                <a16:creationId xmlns:a16="http://schemas.microsoft.com/office/drawing/2014/main" id="{94F10637-9823-D34F-95E3-679D378F92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BA67BA-83CE-FF47-A71B-15F340403C6D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149585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769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28599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Rectangle 7"/>
          <p:cNvSpPr txBox="1">
            <a:spLocks noGrp="1" noChangeArrowheads="1"/>
          </p:cNvSpPr>
          <p:nvPr/>
        </p:nvSpPr>
        <p:spPr bwMode="auto">
          <a:xfrm>
            <a:off x="4011160" y="8896201"/>
            <a:ext cx="3065916" cy="46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3909" tIns="46955" rIns="93909" bIns="46955" anchor="b"/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/>
            <a:fld id="{4934C981-6806-4B1C-8EC3-8AAD8F35AA7C}" type="slidenum">
              <a:rPr lang="en-US" altLang="en-US" sz="1200"/>
              <a:pPr algn="r"/>
              <a:t>44</a:t>
            </a:fld>
            <a:endParaRPr lang="en-US" altLang="en-US" sz="1200"/>
          </a:p>
        </p:txBody>
      </p:sp>
      <p:sp>
        <p:nvSpPr>
          <p:cNvPr id="158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87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1979" y="4448101"/>
            <a:ext cx="5193119" cy="421146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794550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7"/>
          <p:cNvSpPr txBox="1">
            <a:spLocks noGrp="1" noChangeArrowheads="1"/>
          </p:cNvSpPr>
          <p:nvPr/>
        </p:nvSpPr>
        <p:spPr bwMode="auto">
          <a:xfrm>
            <a:off x="4011160" y="8896201"/>
            <a:ext cx="3065916" cy="46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3909" tIns="46955" rIns="93909" bIns="46955" anchor="b"/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/>
            <a:fld id="{500DFA9D-6D5B-4797-B1CA-7EEB8BD7226F}" type="slidenum">
              <a:rPr lang="en-US" altLang="en-US" sz="1200"/>
              <a:pPr algn="r"/>
              <a:t>45</a:t>
            </a:fld>
            <a:endParaRPr lang="en-US" altLang="en-US" sz="1200"/>
          </a:p>
        </p:txBody>
      </p:sp>
      <p:sp>
        <p:nvSpPr>
          <p:cNvPr id="159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97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1979" y="4448101"/>
            <a:ext cx="5193119" cy="421146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402512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Rectangle 7"/>
          <p:cNvSpPr txBox="1">
            <a:spLocks noGrp="1" noChangeArrowheads="1"/>
          </p:cNvSpPr>
          <p:nvPr/>
        </p:nvSpPr>
        <p:spPr bwMode="auto">
          <a:xfrm>
            <a:off x="4011160" y="8896201"/>
            <a:ext cx="3065916" cy="46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3909" tIns="46955" rIns="93909" bIns="46955" anchor="b"/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/>
            <a:fld id="{ACD7BD46-B851-41F6-BDE0-EE3DE5BA6FCC}" type="slidenum">
              <a:rPr lang="en-US" altLang="en-US" sz="1200"/>
              <a:pPr algn="r"/>
              <a:t>46</a:t>
            </a:fld>
            <a:endParaRPr lang="en-US" altLang="en-US" sz="1200"/>
          </a:p>
        </p:txBody>
      </p:sp>
      <p:sp>
        <p:nvSpPr>
          <p:cNvPr id="160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07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1979" y="4448101"/>
            <a:ext cx="5193119" cy="421146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146433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Rectangle 7"/>
          <p:cNvSpPr txBox="1">
            <a:spLocks noGrp="1" noChangeArrowheads="1"/>
          </p:cNvSpPr>
          <p:nvPr/>
        </p:nvSpPr>
        <p:spPr bwMode="auto">
          <a:xfrm>
            <a:off x="4011160" y="8896201"/>
            <a:ext cx="3065916" cy="46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3909" tIns="46955" rIns="93909" bIns="46955" anchor="b"/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/>
            <a:fld id="{B8506864-7409-4F31-A643-622503D4FBA6}" type="slidenum">
              <a:rPr lang="en-US" altLang="en-US" sz="1200"/>
              <a:pPr algn="r"/>
              <a:t>47</a:t>
            </a:fld>
            <a:endParaRPr lang="en-US" altLang="en-US" sz="1200"/>
          </a:p>
        </p:txBody>
      </p:sp>
      <p:sp>
        <p:nvSpPr>
          <p:cNvPr id="1617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17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1979" y="4448101"/>
            <a:ext cx="5193119" cy="421146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364459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Rectangle 7"/>
          <p:cNvSpPr txBox="1">
            <a:spLocks noGrp="1" noChangeArrowheads="1"/>
          </p:cNvSpPr>
          <p:nvPr/>
        </p:nvSpPr>
        <p:spPr bwMode="auto">
          <a:xfrm>
            <a:off x="4011160" y="8896201"/>
            <a:ext cx="3065916" cy="46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3909" tIns="46955" rIns="93909" bIns="46955" anchor="b"/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/>
            <a:fld id="{7DB985E1-F95E-4DDA-9035-000ADC85BF1B}" type="slidenum">
              <a:rPr lang="en-US" altLang="en-US" sz="1200"/>
              <a:pPr algn="r"/>
              <a:t>48</a:t>
            </a:fld>
            <a:endParaRPr lang="en-US" altLang="en-US" sz="1200"/>
          </a:p>
        </p:txBody>
      </p:sp>
      <p:sp>
        <p:nvSpPr>
          <p:cNvPr id="162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28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1979" y="4448101"/>
            <a:ext cx="5193119" cy="421146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094209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Rectangle 7"/>
          <p:cNvSpPr txBox="1">
            <a:spLocks noGrp="1" noChangeArrowheads="1"/>
          </p:cNvSpPr>
          <p:nvPr/>
        </p:nvSpPr>
        <p:spPr bwMode="auto">
          <a:xfrm>
            <a:off x="4011160" y="8896201"/>
            <a:ext cx="3065916" cy="46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3909" tIns="46955" rIns="93909" bIns="46955" anchor="b"/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/>
            <a:fld id="{AA716B33-9885-4347-A6EC-10A44624E185}" type="slidenum">
              <a:rPr lang="en-US" altLang="en-US" sz="1200"/>
              <a:pPr algn="r"/>
              <a:t>49</a:t>
            </a:fld>
            <a:endParaRPr lang="en-US" altLang="en-US" sz="1200"/>
          </a:p>
        </p:txBody>
      </p:sp>
      <p:sp>
        <p:nvSpPr>
          <p:cNvPr id="163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1979" y="4448101"/>
            <a:ext cx="5193119" cy="421146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250624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6" name="Rectangle 7"/>
          <p:cNvSpPr txBox="1">
            <a:spLocks noGrp="1" noChangeArrowheads="1"/>
          </p:cNvSpPr>
          <p:nvPr/>
        </p:nvSpPr>
        <p:spPr bwMode="auto">
          <a:xfrm>
            <a:off x="4011160" y="8896201"/>
            <a:ext cx="3065916" cy="46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3909" tIns="46955" rIns="93909" bIns="46955" anchor="b"/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/>
            <a:fld id="{CABF513D-38FF-41B0-951F-F069DAE8A50D}" type="slidenum">
              <a:rPr lang="en-US" altLang="en-US" sz="1200"/>
              <a:pPr algn="r"/>
              <a:t>50</a:t>
            </a:fld>
            <a:endParaRPr lang="en-US" altLang="en-US" sz="1200"/>
          </a:p>
        </p:txBody>
      </p:sp>
      <p:sp>
        <p:nvSpPr>
          <p:cNvPr id="1648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486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1979" y="4448101"/>
            <a:ext cx="5193119" cy="421146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54917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Slide Image Placeholder 1">
            <a:extLst>
              <a:ext uri="{FF2B5EF4-FFF2-40B4-BE49-F238E27FC236}">
                <a16:creationId xmlns:a16="http://schemas.microsoft.com/office/drawing/2014/main" id="{C1C3DCA3-394F-1647-BDE3-010EFCC0E0C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626" name="Notes Placeholder 2">
            <a:extLst>
              <a:ext uri="{FF2B5EF4-FFF2-40B4-BE49-F238E27FC236}">
                <a16:creationId xmlns:a16="http://schemas.microsoft.com/office/drawing/2014/main" id="{CA09F357-D6F2-0249-A4B9-90E17A90F0A5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26627" name="Slide Number Placeholder 3">
            <a:extLst>
              <a:ext uri="{FF2B5EF4-FFF2-40B4-BE49-F238E27FC236}">
                <a16:creationId xmlns:a16="http://schemas.microsoft.com/office/drawing/2014/main" id="{94F10637-9823-D34F-95E3-679D378F92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fld id="{91BA67BA-83CE-FF47-A71B-15F340403C6D}" type="slidenum">
              <a:rPr lang="en-US" altLang="en-US"/>
              <a:pPr/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8720693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6093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50157" indent="-288522" defTabSz="936093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54087" indent="-230817" defTabSz="936093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15722" indent="-230817" defTabSz="936093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77357" indent="-230817" defTabSz="936093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38992" indent="-230817" defTabSz="936093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3000626" indent="-230817" defTabSz="936093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62261" indent="-230817" defTabSz="936093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923896" indent="-230817" defTabSz="936093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AFAD77A2-2119-4E7C-B11C-A31372FFAE35}" type="slidenum">
              <a:rPr lang="en-US" altLang="en-US" sz="1200"/>
              <a:pPr/>
              <a:t>51</a:t>
            </a:fld>
            <a:endParaRPr lang="en-US" altLang="en-US" sz="1200"/>
          </a:p>
        </p:txBody>
      </p:sp>
      <p:sp>
        <p:nvSpPr>
          <p:cNvPr id="165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58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1979" y="4448101"/>
            <a:ext cx="5193119" cy="421146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512960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Slide Image Placeholder 1">
            <a:extLst>
              <a:ext uri="{FF2B5EF4-FFF2-40B4-BE49-F238E27FC236}">
                <a16:creationId xmlns:a16="http://schemas.microsoft.com/office/drawing/2014/main" id="{C1C3DCA3-394F-1647-BDE3-010EFCC0E0C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626" name="Notes Placeholder 2">
            <a:extLst>
              <a:ext uri="{FF2B5EF4-FFF2-40B4-BE49-F238E27FC236}">
                <a16:creationId xmlns:a16="http://schemas.microsoft.com/office/drawing/2014/main" id="{CA09F357-D6F2-0249-A4B9-90E17A90F0A5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26627" name="Slide Number Placeholder 3">
            <a:extLst>
              <a:ext uri="{FF2B5EF4-FFF2-40B4-BE49-F238E27FC236}">
                <a16:creationId xmlns:a16="http://schemas.microsoft.com/office/drawing/2014/main" id="{94F10637-9823-D34F-95E3-679D378F92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BA67BA-83CE-FF47-A71B-15F340403C6D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8449047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Slide Image Placeholder 1">
            <a:extLst>
              <a:ext uri="{FF2B5EF4-FFF2-40B4-BE49-F238E27FC236}">
                <a16:creationId xmlns:a16="http://schemas.microsoft.com/office/drawing/2014/main" id="{C1C3DCA3-394F-1647-BDE3-010EFCC0E0C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626" name="Notes Placeholder 2">
            <a:extLst>
              <a:ext uri="{FF2B5EF4-FFF2-40B4-BE49-F238E27FC236}">
                <a16:creationId xmlns:a16="http://schemas.microsoft.com/office/drawing/2014/main" id="{CA09F357-D6F2-0249-A4B9-90E17A90F0A5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26627" name="Slide Number Placeholder 3">
            <a:extLst>
              <a:ext uri="{FF2B5EF4-FFF2-40B4-BE49-F238E27FC236}">
                <a16:creationId xmlns:a16="http://schemas.microsoft.com/office/drawing/2014/main" id="{94F10637-9823-D34F-95E3-679D378F92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BA67BA-83CE-FF47-A71B-15F340403C6D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2279997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516BC0A-7AF6-411D-BE71-BCBBBCBA9517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024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449586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0C6C070-221F-4423-9214-3514A79EC7A3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034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991999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1761" indent="-285293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1171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97640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4108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0577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67045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3514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79982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78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7174961-0CF3-42A6-8222-18520414FAD4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78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4813" y="695325"/>
            <a:ext cx="6188075" cy="3481388"/>
          </a:xfrm>
          <a:ln/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759" y="4410392"/>
            <a:ext cx="5134182" cy="417734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996993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AAEAC40-D26E-4DE7-A131-BE43F6F065E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054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547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535448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271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66F3D21-A5A9-4DF0-817E-313DA5AE0CC9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271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085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585030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Slide Image Placeholder 1">
            <a:extLst>
              <a:ext uri="{FF2B5EF4-FFF2-40B4-BE49-F238E27FC236}">
                <a16:creationId xmlns:a16="http://schemas.microsoft.com/office/drawing/2014/main" id="{C1C3DCA3-394F-1647-BDE3-010EFCC0E0C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626" name="Notes Placeholder 2">
            <a:extLst>
              <a:ext uri="{FF2B5EF4-FFF2-40B4-BE49-F238E27FC236}">
                <a16:creationId xmlns:a16="http://schemas.microsoft.com/office/drawing/2014/main" id="{CA09F357-D6F2-0249-A4B9-90E17A90F0A5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26627" name="Slide Number Placeholder 3">
            <a:extLst>
              <a:ext uri="{FF2B5EF4-FFF2-40B4-BE49-F238E27FC236}">
                <a16:creationId xmlns:a16="http://schemas.microsoft.com/office/drawing/2014/main" id="{94F10637-9823-D34F-95E3-679D378F92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BA67BA-83CE-FF47-A71B-15F340403C6D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7056664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>
            <a:extLst>
              <a:ext uri="{FF2B5EF4-FFF2-40B4-BE49-F238E27FC236}">
                <a16:creationId xmlns:a16="http://schemas.microsoft.com/office/drawing/2014/main" id="{1DCB9B52-67BD-F540-91C0-20C96F2082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8" name="Notes Placeholder 2">
            <a:extLst>
              <a:ext uri="{FF2B5EF4-FFF2-40B4-BE49-F238E27FC236}">
                <a16:creationId xmlns:a16="http://schemas.microsoft.com/office/drawing/2014/main" id="{B8CF1704-6290-EB48-BBAC-4E4F8D8337E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4819" name="Slide Number Placeholder 3">
            <a:extLst>
              <a:ext uri="{FF2B5EF4-FFF2-40B4-BE49-F238E27FC236}">
                <a16:creationId xmlns:a16="http://schemas.microsoft.com/office/drawing/2014/main" id="{6E05037B-EB89-3F4C-B30A-8A9A1D86A5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40825B-B026-0346-855E-C13D26B7AAE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353680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28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2F97F58-FA04-4838-BA8D-1673429622F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28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116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16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882263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>
            <a:extLst>
              <a:ext uri="{FF2B5EF4-FFF2-40B4-BE49-F238E27FC236}">
                <a16:creationId xmlns:a16="http://schemas.microsoft.com/office/drawing/2014/main" id="{1DCB9B52-67BD-F540-91C0-20C96F2082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8" name="Notes Placeholder 2">
            <a:extLst>
              <a:ext uri="{FF2B5EF4-FFF2-40B4-BE49-F238E27FC236}">
                <a16:creationId xmlns:a16="http://schemas.microsoft.com/office/drawing/2014/main" id="{B8CF1704-6290-EB48-BBAC-4E4F8D8337E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dirty="0">
              <a:ea typeface="ＭＳ Ｐゴシック" panose="020B0600070205080204" pitchFamily="34" charset="-128"/>
            </a:endParaRPr>
          </a:p>
        </p:txBody>
      </p:sp>
      <p:sp>
        <p:nvSpPr>
          <p:cNvPr id="34819" name="Slide Number Placeholder 3">
            <a:extLst>
              <a:ext uri="{FF2B5EF4-FFF2-40B4-BE49-F238E27FC236}">
                <a16:creationId xmlns:a16="http://schemas.microsoft.com/office/drawing/2014/main" id="{6E05037B-EB89-3F4C-B30A-8A9A1D86A5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40825B-B026-0346-855E-C13D26B7AAE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668121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>
            <a:extLst>
              <a:ext uri="{FF2B5EF4-FFF2-40B4-BE49-F238E27FC236}">
                <a16:creationId xmlns:a16="http://schemas.microsoft.com/office/drawing/2014/main" id="{1DCB9B52-67BD-F540-91C0-20C96F2082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8" name="Notes Placeholder 2">
            <a:extLst>
              <a:ext uri="{FF2B5EF4-FFF2-40B4-BE49-F238E27FC236}">
                <a16:creationId xmlns:a16="http://schemas.microsoft.com/office/drawing/2014/main" id="{B8CF1704-6290-EB48-BBAC-4E4F8D8337E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4819" name="Slide Number Placeholder 3">
            <a:extLst>
              <a:ext uri="{FF2B5EF4-FFF2-40B4-BE49-F238E27FC236}">
                <a16:creationId xmlns:a16="http://schemas.microsoft.com/office/drawing/2014/main" id="{6E05037B-EB89-3F4C-B30A-8A9A1D86A5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40825B-B026-0346-855E-C13D26B7AAE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63669388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>
            <a:extLst>
              <a:ext uri="{FF2B5EF4-FFF2-40B4-BE49-F238E27FC236}">
                <a16:creationId xmlns:a16="http://schemas.microsoft.com/office/drawing/2014/main" id="{1DCB9B52-67BD-F540-91C0-20C96F2082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8" name="Notes Placeholder 2">
            <a:extLst>
              <a:ext uri="{FF2B5EF4-FFF2-40B4-BE49-F238E27FC236}">
                <a16:creationId xmlns:a16="http://schemas.microsoft.com/office/drawing/2014/main" id="{B8CF1704-6290-EB48-BBAC-4E4F8D8337E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4819" name="Slide Number Placeholder 3">
            <a:extLst>
              <a:ext uri="{FF2B5EF4-FFF2-40B4-BE49-F238E27FC236}">
                <a16:creationId xmlns:a16="http://schemas.microsoft.com/office/drawing/2014/main" id="{6E05037B-EB89-3F4C-B30A-8A9A1D86A5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40825B-B026-0346-855E-C13D26B7AAE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744711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>
            <a:extLst>
              <a:ext uri="{FF2B5EF4-FFF2-40B4-BE49-F238E27FC236}">
                <a16:creationId xmlns:a16="http://schemas.microsoft.com/office/drawing/2014/main" id="{1DCB9B52-67BD-F540-91C0-20C96F2082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8" name="Notes Placeholder 2">
            <a:extLst>
              <a:ext uri="{FF2B5EF4-FFF2-40B4-BE49-F238E27FC236}">
                <a16:creationId xmlns:a16="http://schemas.microsoft.com/office/drawing/2014/main" id="{B8CF1704-6290-EB48-BBAC-4E4F8D8337E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4819" name="Slide Number Placeholder 3">
            <a:extLst>
              <a:ext uri="{FF2B5EF4-FFF2-40B4-BE49-F238E27FC236}">
                <a16:creationId xmlns:a16="http://schemas.microsoft.com/office/drawing/2014/main" id="{6E05037B-EB89-3F4C-B30A-8A9A1D86A5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40825B-B026-0346-855E-C13D26B7AAE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5203630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>
            <a:extLst>
              <a:ext uri="{FF2B5EF4-FFF2-40B4-BE49-F238E27FC236}">
                <a16:creationId xmlns:a16="http://schemas.microsoft.com/office/drawing/2014/main" id="{1DCB9B52-67BD-F540-91C0-20C96F2082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8" name="Notes Placeholder 2">
            <a:extLst>
              <a:ext uri="{FF2B5EF4-FFF2-40B4-BE49-F238E27FC236}">
                <a16:creationId xmlns:a16="http://schemas.microsoft.com/office/drawing/2014/main" id="{B8CF1704-6290-EB48-BBAC-4E4F8D8337E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dirty="0">
              <a:ea typeface="ＭＳ Ｐゴシック" panose="020B0600070205080204" pitchFamily="34" charset="-128"/>
            </a:endParaRPr>
          </a:p>
        </p:txBody>
      </p:sp>
      <p:sp>
        <p:nvSpPr>
          <p:cNvPr id="34819" name="Slide Number Placeholder 3">
            <a:extLst>
              <a:ext uri="{FF2B5EF4-FFF2-40B4-BE49-F238E27FC236}">
                <a16:creationId xmlns:a16="http://schemas.microsoft.com/office/drawing/2014/main" id="{6E05037B-EB89-3F4C-B30A-8A9A1D86A5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40825B-B026-0346-855E-C13D26B7AAE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75700653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>
            <a:extLst>
              <a:ext uri="{FF2B5EF4-FFF2-40B4-BE49-F238E27FC236}">
                <a16:creationId xmlns:a16="http://schemas.microsoft.com/office/drawing/2014/main" id="{1DCB9B52-67BD-F540-91C0-20C96F2082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8" name="Notes Placeholder 2">
            <a:extLst>
              <a:ext uri="{FF2B5EF4-FFF2-40B4-BE49-F238E27FC236}">
                <a16:creationId xmlns:a16="http://schemas.microsoft.com/office/drawing/2014/main" id="{B8CF1704-6290-EB48-BBAC-4E4F8D8337E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4819" name="Slide Number Placeholder 3">
            <a:extLst>
              <a:ext uri="{FF2B5EF4-FFF2-40B4-BE49-F238E27FC236}">
                <a16:creationId xmlns:a16="http://schemas.microsoft.com/office/drawing/2014/main" id="{6E05037B-EB89-3F4C-B30A-8A9A1D86A5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40825B-B026-0346-855E-C13D26B7AAE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0786821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Slide Image Placeholder 1">
            <a:extLst>
              <a:ext uri="{FF2B5EF4-FFF2-40B4-BE49-F238E27FC236}">
                <a16:creationId xmlns:a16="http://schemas.microsoft.com/office/drawing/2014/main" id="{C1C3DCA3-394F-1647-BDE3-010EFCC0E0C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626" name="Notes Placeholder 2">
            <a:extLst>
              <a:ext uri="{FF2B5EF4-FFF2-40B4-BE49-F238E27FC236}">
                <a16:creationId xmlns:a16="http://schemas.microsoft.com/office/drawing/2014/main" id="{CA09F357-D6F2-0249-A4B9-90E17A90F0A5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26627" name="Slide Number Placeholder 3">
            <a:extLst>
              <a:ext uri="{FF2B5EF4-FFF2-40B4-BE49-F238E27FC236}">
                <a16:creationId xmlns:a16="http://schemas.microsoft.com/office/drawing/2014/main" id="{94F10637-9823-D34F-95E3-679D378F92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BA67BA-83CE-FF47-A71B-15F340403C6D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51580032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DD8DAD5-EFE6-4531-83B5-A1D07989AD0D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116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116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18116024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1EC66B5-496A-4DFA-A4FD-C9C9DB749726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198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198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98603356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C28A594-5C4C-4CC5-9AFF-729E174611A7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70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208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208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349077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>
            <a:extLst>
              <a:ext uri="{FF2B5EF4-FFF2-40B4-BE49-F238E27FC236}">
                <a16:creationId xmlns:a16="http://schemas.microsoft.com/office/drawing/2014/main" id="{1DCB9B52-67BD-F540-91C0-20C96F2082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8" name="Notes Placeholder 2">
            <a:extLst>
              <a:ext uri="{FF2B5EF4-FFF2-40B4-BE49-F238E27FC236}">
                <a16:creationId xmlns:a16="http://schemas.microsoft.com/office/drawing/2014/main" id="{B8CF1704-6290-EB48-BBAC-4E4F8D8337E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4819" name="Slide Number Placeholder 3">
            <a:extLst>
              <a:ext uri="{FF2B5EF4-FFF2-40B4-BE49-F238E27FC236}">
                <a16:creationId xmlns:a16="http://schemas.microsoft.com/office/drawing/2014/main" id="{6E05037B-EB89-3F4C-B30A-8A9A1D86A5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40825B-B026-0346-855E-C13D26B7AAE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34809790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587C772-E716-48B1-8B14-2B8B491527E1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71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218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218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32428758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B73D505-32CE-4342-9FBB-4D733E4A306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72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228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228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13360713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6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5C62BF7-9C63-497B-BAE2-5CB77526CD21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73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351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35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0553160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9F72C28-435E-48F3-8A89-FA84DE6D50F0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74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239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239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02303846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Slide Image Placeholder 1">
            <a:extLst>
              <a:ext uri="{FF2B5EF4-FFF2-40B4-BE49-F238E27FC236}">
                <a16:creationId xmlns:a16="http://schemas.microsoft.com/office/drawing/2014/main" id="{C1C3DCA3-394F-1647-BDE3-010EFCC0E0C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626" name="Notes Placeholder 2">
            <a:extLst>
              <a:ext uri="{FF2B5EF4-FFF2-40B4-BE49-F238E27FC236}">
                <a16:creationId xmlns:a16="http://schemas.microsoft.com/office/drawing/2014/main" id="{CA09F357-D6F2-0249-A4B9-90E17A90F0A5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26627" name="Slide Number Placeholder 3">
            <a:extLst>
              <a:ext uri="{FF2B5EF4-FFF2-40B4-BE49-F238E27FC236}">
                <a16:creationId xmlns:a16="http://schemas.microsoft.com/office/drawing/2014/main" id="{94F10637-9823-D34F-95E3-679D378F92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BA67BA-83CE-FF47-A71B-15F340403C6D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75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445408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28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E8ABFFE-D826-4EF9-B15D-4180085C23C7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28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10229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28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A9C970B-8220-4517-837F-B56840EC81F1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28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136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366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94548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hyperlink" Target="http://www.db-book.com/" TargetMode="External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hyperlink" Target="http://www.db-book.com/" TargetMode="External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hyperlink" Target="http://www.db-book.com/" TargetMode="External"/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hyperlink" Target="http://www.db-book.com/" TargetMode="External"/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hyperlink" Target="http://www.db-book.com/" TargetMode="External"/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C5F74-182E-BB48-8D2B-07C712E12C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CEE657-005A-474E-9EFB-2A7FC162D0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39296E-6C75-E244-8E26-09C724B5EE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0C750-AE18-EC43-9491-942A17C3900E}" type="datetimeFigureOut">
              <a:rPr lang="en-US" smtClean="0"/>
              <a:t>2/27/20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45E010-FD79-A640-AF78-35E57754B7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E2875C-49E3-0748-9DD7-E70261BF2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CFC11-EFDF-2A41-ADA5-A9517D3E7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464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8CFB4-D588-DB43-8329-CFBC4B02A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E655D7A-9D50-4C45-9864-6D30EB671F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80838A-5656-124D-8BF3-1E949074F2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0C750-AE18-EC43-9491-942A17C3900E}" type="datetimeFigureOut">
              <a:rPr lang="en-US" smtClean="0"/>
              <a:t>2/27/20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80D81D-7136-304C-AF23-CB01D64047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4EAC51-11C7-CB48-B714-9A51BD23F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CFC11-EFDF-2A41-ADA5-A9517D3E7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3315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A1508CC-25B8-724E-A485-267836A2749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9C475C5-878A-7448-B7EA-5D1929BC11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3A597D-3E63-F34A-85AD-6926329098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0C750-AE18-EC43-9491-942A17C3900E}" type="datetimeFigureOut">
              <a:rPr lang="en-US" smtClean="0"/>
              <a:t>2/27/20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BA5C80-A328-A84B-A792-F52A97DE38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B1AD0C-13B0-7A45-8437-962E89F02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CFC11-EFDF-2A41-ADA5-A9517D3E7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522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7">
            <a:extLst>
              <a:ext uri="{FF2B5EF4-FFF2-40B4-BE49-F238E27FC236}">
                <a16:creationId xmlns:a16="http://schemas.microsoft.com/office/drawing/2014/main" id="{A25BB261-D773-4836-B381-7A051175F5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70098" y="5726113"/>
            <a:ext cx="3718454" cy="800219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600" b="1" dirty="0">
                <a:solidFill>
                  <a:srgbClr val="002060"/>
                </a:solidFill>
              </a:rPr>
              <a:t>Database System Concepts, 7</a:t>
            </a:r>
            <a:r>
              <a:rPr lang="en-US" altLang="en-US" sz="1600" b="1" baseline="30000" dirty="0">
                <a:solidFill>
                  <a:srgbClr val="002060"/>
                </a:solidFill>
              </a:rPr>
              <a:t>th</a:t>
            </a:r>
            <a:r>
              <a:rPr lang="en-US" altLang="en-US" sz="1600" b="1" dirty="0">
                <a:solidFill>
                  <a:srgbClr val="002060"/>
                </a:solidFill>
              </a:rPr>
              <a:t> Ed</a:t>
            </a:r>
            <a:r>
              <a:rPr lang="en-US" altLang="en-US" sz="1600" dirty="0">
                <a:solidFill>
                  <a:srgbClr val="002060"/>
                </a:solidFill>
              </a:rPr>
              <a:t>.</a:t>
            </a:r>
          </a:p>
          <a:p>
            <a:pPr algn="ctr">
              <a:spcBef>
                <a:spcPct val="50000"/>
              </a:spcBef>
              <a:defRPr/>
            </a:pPr>
            <a:r>
              <a:rPr lang="en-US" altLang="en-US" sz="1200" b="1" dirty="0">
                <a:solidFill>
                  <a:srgbClr val="002060"/>
                </a:solidFill>
              </a:rPr>
              <a:t>©Silberschatz, Korth and Sudarshan</a:t>
            </a:r>
            <a:br>
              <a:rPr lang="en-US" altLang="en-US" sz="1200" b="1" dirty="0">
                <a:solidFill>
                  <a:srgbClr val="002060"/>
                </a:solidFill>
              </a:rPr>
            </a:br>
            <a:r>
              <a:rPr lang="en-US" altLang="en-US" sz="1200" b="1" dirty="0">
                <a:solidFill>
                  <a:srgbClr val="002060"/>
                </a:solidFill>
              </a:rPr>
              <a:t>See </a:t>
            </a:r>
            <a:r>
              <a:rPr lang="en-US" altLang="en-US" sz="1200" b="1" dirty="0">
                <a:solidFill>
                  <a:srgbClr val="002060"/>
                </a:solidFill>
                <a:hlinkClick r:id="rId2"/>
              </a:rPr>
              <a:t>www.db-book.com</a:t>
            </a:r>
            <a:r>
              <a:rPr lang="en-US" altLang="en-US" sz="1200" b="1" dirty="0">
                <a:solidFill>
                  <a:srgbClr val="002060"/>
                </a:solidFill>
              </a:rPr>
              <a:t> for conditions on re-use </a:t>
            </a:r>
          </a:p>
        </p:txBody>
      </p:sp>
      <p:sp>
        <p:nvSpPr>
          <p:cNvPr id="5130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2286000"/>
            <a:ext cx="10363200" cy="1143000"/>
          </a:xfrm>
        </p:spPr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B4760F52-45E1-4E1D-A744-2F2290DE90CC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xfrm>
            <a:off x="8794751" y="6218238"/>
            <a:ext cx="2540000" cy="457200"/>
          </a:xfrm>
        </p:spPr>
        <p:txBody>
          <a:bodyPr/>
          <a:lstStyle>
            <a:lvl1pPr>
              <a:defRPr>
                <a:solidFill>
                  <a:srgbClr val="578963"/>
                </a:solidFill>
              </a:defRPr>
            </a:lvl1pPr>
          </a:lstStyle>
          <a:p>
            <a:pPr>
              <a:defRPr/>
            </a:pPr>
            <a:fld id="{3B69BB99-A72A-4470-971F-83530C443C9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pic>
        <p:nvPicPr>
          <p:cNvPr id="9" name="Picture 8" descr="Cover-6Ed"/>
          <p:cNvPicPr>
            <a:picLocks noChangeAspect="1" noChangeArrowheads="1"/>
          </p:cNvPicPr>
          <p:nvPr userDrawn="1"/>
        </p:nvPicPr>
        <p:blipFill>
          <a:blip r:embed="rId3"/>
          <a:stretch>
            <a:fillRect/>
          </a:stretch>
        </p:blipFill>
        <p:spPr bwMode="auto">
          <a:xfrm>
            <a:off x="18478" y="1"/>
            <a:ext cx="1775025" cy="170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8734145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4468" y="1093789"/>
            <a:ext cx="10276417" cy="4903787"/>
          </a:xfrm>
        </p:spPr>
        <p:txBody>
          <a:bodyPr/>
          <a:lstStyle>
            <a:lvl1pPr marL="342900" indent="-342900">
              <a:buSzPct val="110000"/>
              <a:buFont typeface="Wingdings" panose="05000000000000000000" pitchFamily="2" charset="2"/>
              <a:buChar char="§"/>
              <a:defRPr sz="1700"/>
            </a:lvl1pPr>
            <a:lvl2pPr marL="742950" indent="-285750">
              <a:buSzPct val="110000"/>
              <a:buFont typeface="Arial" panose="020B0604020202020204" pitchFamily="34" charset="0"/>
              <a:buChar char="•"/>
              <a:defRPr sz="1700"/>
            </a:lvl2pPr>
            <a:lvl3pPr marL="1085850" indent="-228600">
              <a:buFont typeface="Wingdings" panose="05000000000000000000" pitchFamily="2" charset="2"/>
              <a:buChar char="§"/>
              <a:defRPr sz="1700"/>
            </a:lvl3pPr>
            <a:lvl4pPr marL="1428750" indent="-228600">
              <a:buFont typeface="Arial" panose="020B0604020202020204" pitchFamily="34" charset="0"/>
              <a:buChar char="•"/>
              <a:defRPr sz="1700"/>
            </a:lvl4pPr>
            <a:lvl5pPr marL="1771650" indent="-228600">
              <a:buFont typeface="Wingdings" panose="05000000000000000000" pitchFamily="2" charset="2"/>
              <a:buChar char="§"/>
              <a:defRPr sz="17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514458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6F2EBE-FF5F-4F9D-A3C2-A59A92D7809D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7F3CAF-32BF-49A6-93F1-59C9E4B7C95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1645806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85851" y="1093789"/>
            <a:ext cx="5005916" cy="4903787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4967" y="1093789"/>
            <a:ext cx="5005917" cy="4903787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A6D4A7F0-1138-4608-80AA-D0A6F5D41187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852D5F-D37B-4E9D-98AD-511A1ABBD6A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3025728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56DFCFB3-6710-4DD2-8404-7E55A930F35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191CCC-CC48-429B-87C9-7123B48E52D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8415030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BB431453-8F56-47C4-89BA-3EDF3CD092BA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9D92F0-DB25-4E6B-A10D-A7937AC7A36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4493808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4BE8099E-18A5-481A-9697-216087BE067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555C8E-F740-4D28-8DA3-D7B8E0F6F57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733149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7E2C57D-1205-411A-BA90-DF60A810F6DB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BBE5B0-1186-4DAB-9E97-511F15F5C63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803870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010631-AF79-CB4F-8027-E06275735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EBB81B-56D3-6149-BE5A-B00FBE9E34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46F13A-7E39-0443-AD3F-36E43E3FD6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0C750-AE18-EC43-9491-942A17C3900E}" type="datetimeFigureOut">
              <a:rPr lang="en-US" smtClean="0"/>
              <a:t>2/27/20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6BA85F-3A2A-B94E-B0B8-C577153721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79DC4E-0554-5A47-997D-B0D36D69A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CFC11-EFDF-2A41-ADA5-A9517D3E7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06617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9EB6957-06EE-46F8-A450-3DB417A1F8A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91DB2E-7BC4-4C22-ACAE-0B8B3F0C514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608446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5C950AD-734E-45C7-8042-5795FFAD6750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E5E31B-1343-4510-8DCD-65E7B654469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2542246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01667" y="117475"/>
            <a:ext cx="2692400" cy="58801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7" y="117475"/>
            <a:ext cx="7874000" cy="58801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7A7A2CD-B5B0-4CF6-8038-339B0E99E36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3574B0-C055-4E38-82A9-667A1DF1F8D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1961498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796C49-4A73-449B-A170-DFFCD45313DF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0D9E99-A0D8-4F2F-B04A-331DF655FEA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9393797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7">
            <a:extLst>
              <a:ext uri="{FF2B5EF4-FFF2-40B4-BE49-F238E27FC236}">
                <a16:creationId xmlns:a16="http://schemas.microsoft.com/office/drawing/2014/main" id="{A25BB261-D773-4836-B381-7A051175F5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70098" y="5726113"/>
            <a:ext cx="3718454" cy="800219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600" b="1" dirty="0">
                <a:solidFill>
                  <a:srgbClr val="002060"/>
                </a:solidFill>
              </a:rPr>
              <a:t>Database System Concepts, 7</a:t>
            </a:r>
            <a:r>
              <a:rPr lang="en-US" altLang="en-US" sz="1600" b="1" baseline="30000" dirty="0">
                <a:solidFill>
                  <a:srgbClr val="002060"/>
                </a:solidFill>
              </a:rPr>
              <a:t>th</a:t>
            </a:r>
            <a:r>
              <a:rPr lang="en-US" altLang="en-US" sz="1600" b="1" dirty="0">
                <a:solidFill>
                  <a:srgbClr val="002060"/>
                </a:solidFill>
              </a:rPr>
              <a:t> Ed</a:t>
            </a:r>
            <a:r>
              <a:rPr lang="en-US" altLang="en-US" sz="1600" dirty="0">
                <a:solidFill>
                  <a:srgbClr val="002060"/>
                </a:solidFill>
              </a:rPr>
              <a:t>.</a:t>
            </a:r>
          </a:p>
          <a:p>
            <a:pPr algn="ctr">
              <a:spcBef>
                <a:spcPct val="50000"/>
              </a:spcBef>
              <a:defRPr/>
            </a:pPr>
            <a:r>
              <a:rPr lang="en-US" altLang="en-US" sz="1200" b="1" dirty="0">
                <a:solidFill>
                  <a:srgbClr val="002060"/>
                </a:solidFill>
              </a:rPr>
              <a:t>©Silberschatz, Korth and Sudarshan</a:t>
            </a:r>
            <a:br>
              <a:rPr lang="en-US" altLang="en-US" sz="1200" b="1" dirty="0">
                <a:solidFill>
                  <a:srgbClr val="002060"/>
                </a:solidFill>
              </a:rPr>
            </a:br>
            <a:r>
              <a:rPr lang="en-US" altLang="en-US" sz="1200" b="1" dirty="0">
                <a:solidFill>
                  <a:srgbClr val="002060"/>
                </a:solidFill>
              </a:rPr>
              <a:t>See </a:t>
            </a:r>
            <a:r>
              <a:rPr lang="en-US" altLang="en-US" sz="1200" b="1" dirty="0">
                <a:solidFill>
                  <a:srgbClr val="002060"/>
                </a:solidFill>
                <a:hlinkClick r:id="rId2"/>
              </a:rPr>
              <a:t>www.db-book.com</a:t>
            </a:r>
            <a:r>
              <a:rPr lang="en-US" altLang="en-US" sz="1200" b="1" dirty="0">
                <a:solidFill>
                  <a:srgbClr val="002060"/>
                </a:solidFill>
              </a:rPr>
              <a:t> for conditions on re-use </a:t>
            </a:r>
          </a:p>
        </p:txBody>
      </p:sp>
      <p:sp>
        <p:nvSpPr>
          <p:cNvPr id="5130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2286000"/>
            <a:ext cx="10363200" cy="1143000"/>
          </a:xfrm>
        </p:spPr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B4760F52-45E1-4E1D-A744-2F2290DE90CC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xfrm>
            <a:off x="8794751" y="6218238"/>
            <a:ext cx="2540000" cy="457200"/>
          </a:xfrm>
        </p:spPr>
        <p:txBody>
          <a:bodyPr/>
          <a:lstStyle>
            <a:lvl1pPr>
              <a:defRPr>
                <a:solidFill>
                  <a:srgbClr val="578963"/>
                </a:solidFill>
              </a:defRPr>
            </a:lvl1pPr>
          </a:lstStyle>
          <a:p>
            <a:pPr>
              <a:defRPr/>
            </a:pPr>
            <a:fld id="{3B69BB99-A72A-4470-971F-83530C443C9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pic>
        <p:nvPicPr>
          <p:cNvPr id="9" name="Picture 8" descr="Cover-6Ed"/>
          <p:cNvPicPr>
            <a:picLocks noChangeAspect="1" noChangeArrowheads="1"/>
          </p:cNvPicPr>
          <p:nvPr userDrawn="1"/>
        </p:nvPicPr>
        <p:blipFill>
          <a:blip r:embed="rId3"/>
          <a:stretch>
            <a:fillRect/>
          </a:stretch>
        </p:blipFill>
        <p:spPr bwMode="auto">
          <a:xfrm>
            <a:off x="18478" y="1"/>
            <a:ext cx="1775025" cy="170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5577443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4468" y="1093789"/>
            <a:ext cx="10276417" cy="4903787"/>
          </a:xfrm>
        </p:spPr>
        <p:txBody>
          <a:bodyPr/>
          <a:lstStyle>
            <a:lvl1pPr marL="342900" indent="-342900">
              <a:buSzPct val="110000"/>
              <a:buFont typeface="Wingdings" panose="05000000000000000000" pitchFamily="2" charset="2"/>
              <a:buChar char="§"/>
              <a:defRPr sz="1700"/>
            </a:lvl1pPr>
            <a:lvl2pPr marL="742950" indent="-285750">
              <a:buSzPct val="110000"/>
              <a:buFont typeface="Arial" panose="020B0604020202020204" pitchFamily="34" charset="0"/>
              <a:buChar char="•"/>
              <a:defRPr sz="1700"/>
            </a:lvl2pPr>
            <a:lvl3pPr marL="1085850" indent="-228600">
              <a:buFont typeface="Wingdings" panose="05000000000000000000" pitchFamily="2" charset="2"/>
              <a:buChar char="§"/>
              <a:defRPr sz="1700"/>
            </a:lvl3pPr>
            <a:lvl4pPr marL="1428750" indent="-228600">
              <a:buFont typeface="Arial" panose="020B0604020202020204" pitchFamily="34" charset="0"/>
              <a:buChar char="•"/>
              <a:defRPr sz="1700"/>
            </a:lvl4pPr>
            <a:lvl5pPr marL="1771650" indent="-228600">
              <a:buFont typeface="Wingdings" panose="05000000000000000000" pitchFamily="2" charset="2"/>
              <a:buChar char="§"/>
              <a:defRPr sz="17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2663537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6F2EBE-FF5F-4F9D-A3C2-A59A92D7809D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7F3CAF-32BF-49A6-93F1-59C9E4B7C95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4317645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85851" y="1093789"/>
            <a:ext cx="5005916" cy="4903787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4967" y="1093789"/>
            <a:ext cx="5005917" cy="4903787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A6D4A7F0-1138-4608-80AA-D0A6F5D41187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852D5F-D37B-4E9D-98AD-511A1ABBD6A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892485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56DFCFB3-6710-4DD2-8404-7E55A930F35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191CCC-CC48-429B-87C9-7123B48E52D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76810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BB431453-8F56-47C4-89BA-3EDF3CD092BA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9D92F0-DB25-4E6B-A10D-A7937AC7A36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656421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0932A-7049-E244-A552-A089DD94E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F1626F-7D9A-F14F-80C0-7FE675B2AB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F2512E-0E2D-C941-8FAF-6C05515263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0C750-AE18-EC43-9491-942A17C3900E}" type="datetimeFigureOut">
              <a:rPr lang="en-US" smtClean="0"/>
              <a:t>2/27/20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631E45-73B4-6747-B321-2E483BC27A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03C89F-D861-0C40-B76D-AD82020CC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CFC11-EFDF-2A41-ADA5-A9517D3E7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35765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4BE8099E-18A5-481A-9697-216087BE067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555C8E-F740-4D28-8DA3-D7B8E0F6F57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1514233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7E2C57D-1205-411A-BA90-DF60A810F6DB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BBE5B0-1186-4DAB-9E97-511F15F5C63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9134971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9EB6957-06EE-46F8-A450-3DB417A1F8A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91DB2E-7BC4-4C22-ACAE-0B8B3F0C514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1742950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5C950AD-734E-45C7-8042-5795FFAD6750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E5E31B-1343-4510-8DCD-65E7B654469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2653768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01667" y="117475"/>
            <a:ext cx="2692400" cy="58801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7" y="117475"/>
            <a:ext cx="7874000" cy="58801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7A7A2CD-B5B0-4CF6-8038-339B0E99E36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3574B0-C055-4E38-82A9-667A1DF1F8D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5234687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796C49-4A73-449B-A170-DFFCD45313DF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0D9E99-A0D8-4F2F-B04A-331DF655FEA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2500520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7">
            <a:extLst>
              <a:ext uri="{FF2B5EF4-FFF2-40B4-BE49-F238E27FC236}">
                <a16:creationId xmlns:a16="http://schemas.microsoft.com/office/drawing/2014/main" id="{A25BB261-D773-4836-B381-7A051175F5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70098" y="5726113"/>
            <a:ext cx="3718454" cy="800219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600" b="1" dirty="0">
                <a:solidFill>
                  <a:srgbClr val="002060"/>
                </a:solidFill>
              </a:rPr>
              <a:t>Database System Concepts, 7</a:t>
            </a:r>
            <a:r>
              <a:rPr lang="en-US" altLang="en-US" sz="1600" b="1" baseline="30000" dirty="0">
                <a:solidFill>
                  <a:srgbClr val="002060"/>
                </a:solidFill>
              </a:rPr>
              <a:t>th</a:t>
            </a:r>
            <a:r>
              <a:rPr lang="en-US" altLang="en-US" sz="1600" b="1" dirty="0">
                <a:solidFill>
                  <a:srgbClr val="002060"/>
                </a:solidFill>
              </a:rPr>
              <a:t> Ed</a:t>
            </a:r>
            <a:r>
              <a:rPr lang="en-US" altLang="en-US" sz="1600" dirty="0">
                <a:solidFill>
                  <a:srgbClr val="002060"/>
                </a:solidFill>
              </a:rPr>
              <a:t>.</a:t>
            </a:r>
          </a:p>
          <a:p>
            <a:pPr algn="ctr">
              <a:spcBef>
                <a:spcPct val="50000"/>
              </a:spcBef>
              <a:defRPr/>
            </a:pPr>
            <a:r>
              <a:rPr lang="en-US" altLang="en-US" sz="1200" b="1" dirty="0">
                <a:solidFill>
                  <a:srgbClr val="002060"/>
                </a:solidFill>
              </a:rPr>
              <a:t>©Silberschatz, Korth and Sudarshan</a:t>
            </a:r>
            <a:br>
              <a:rPr lang="en-US" altLang="en-US" sz="1200" b="1" dirty="0">
                <a:solidFill>
                  <a:srgbClr val="002060"/>
                </a:solidFill>
              </a:rPr>
            </a:br>
            <a:r>
              <a:rPr lang="en-US" altLang="en-US" sz="1200" b="1" dirty="0">
                <a:solidFill>
                  <a:srgbClr val="002060"/>
                </a:solidFill>
              </a:rPr>
              <a:t>See </a:t>
            </a:r>
            <a:r>
              <a:rPr lang="en-US" altLang="en-US" sz="1200" b="1" dirty="0">
                <a:solidFill>
                  <a:srgbClr val="002060"/>
                </a:solidFill>
                <a:hlinkClick r:id="rId2"/>
              </a:rPr>
              <a:t>www.db-book.com</a:t>
            </a:r>
            <a:r>
              <a:rPr lang="en-US" altLang="en-US" sz="1200" b="1" dirty="0">
                <a:solidFill>
                  <a:srgbClr val="002060"/>
                </a:solidFill>
              </a:rPr>
              <a:t> for conditions on re-use </a:t>
            </a:r>
          </a:p>
        </p:txBody>
      </p:sp>
      <p:sp>
        <p:nvSpPr>
          <p:cNvPr id="5130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2286000"/>
            <a:ext cx="10363200" cy="1143000"/>
          </a:xfrm>
        </p:spPr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B4760F52-45E1-4E1D-A744-2F2290DE90CC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xfrm>
            <a:off x="8794751" y="6218238"/>
            <a:ext cx="2540000" cy="457200"/>
          </a:xfrm>
        </p:spPr>
        <p:txBody>
          <a:bodyPr/>
          <a:lstStyle>
            <a:lvl1pPr>
              <a:defRPr>
                <a:solidFill>
                  <a:srgbClr val="578963"/>
                </a:solidFill>
              </a:defRPr>
            </a:lvl1pPr>
          </a:lstStyle>
          <a:p>
            <a:pPr>
              <a:defRPr/>
            </a:pPr>
            <a:fld id="{3B69BB99-A72A-4470-971F-83530C443C9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pic>
        <p:nvPicPr>
          <p:cNvPr id="9" name="Picture 8" descr="Cover-6Ed"/>
          <p:cNvPicPr>
            <a:picLocks noChangeAspect="1" noChangeArrowheads="1"/>
          </p:cNvPicPr>
          <p:nvPr userDrawn="1"/>
        </p:nvPicPr>
        <p:blipFill>
          <a:blip r:embed="rId3"/>
          <a:stretch>
            <a:fillRect/>
          </a:stretch>
        </p:blipFill>
        <p:spPr bwMode="auto">
          <a:xfrm>
            <a:off x="18478" y="1"/>
            <a:ext cx="1775025" cy="170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7405318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4468" y="1093789"/>
            <a:ext cx="10276417" cy="4903787"/>
          </a:xfrm>
        </p:spPr>
        <p:txBody>
          <a:bodyPr/>
          <a:lstStyle>
            <a:lvl1pPr marL="342900" indent="-342900">
              <a:buSzPct val="110000"/>
              <a:buFont typeface="Wingdings" panose="05000000000000000000" pitchFamily="2" charset="2"/>
              <a:buChar char="§"/>
              <a:defRPr sz="1700"/>
            </a:lvl1pPr>
            <a:lvl2pPr marL="742950" indent="-285750">
              <a:buSzPct val="110000"/>
              <a:buFont typeface="Arial" panose="020B0604020202020204" pitchFamily="34" charset="0"/>
              <a:buChar char="•"/>
              <a:defRPr sz="1700"/>
            </a:lvl2pPr>
            <a:lvl3pPr marL="1085850" indent="-228600">
              <a:buFont typeface="Wingdings" panose="05000000000000000000" pitchFamily="2" charset="2"/>
              <a:buChar char="§"/>
              <a:defRPr sz="1700"/>
            </a:lvl3pPr>
            <a:lvl4pPr marL="1428750" indent="-228600">
              <a:buFont typeface="Arial" panose="020B0604020202020204" pitchFamily="34" charset="0"/>
              <a:buChar char="•"/>
              <a:defRPr sz="1700"/>
            </a:lvl4pPr>
            <a:lvl5pPr marL="1771650" indent="-228600">
              <a:buFont typeface="Wingdings" panose="05000000000000000000" pitchFamily="2" charset="2"/>
              <a:buChar char="§"/>
              <a:defRPr sz="17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4438226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6F2EBE-FF5F-4F9D-A3C2-A59A92D7809D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7F3CAF-32BF-49A6-93F1-59C9E4B7C95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1887598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85851" y="1093789"/>
            <a:ext cx="5005916" cy="4903787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4967" y="1093789"/>
            <a:ext cx="5005917" cy="4903787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A6D4A7F0-1138-4608-80AA-D0A6F5D41187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852D5F-D37B-4E9D-98AD-511A1ABBD6A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200985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789384-B21C-FE4D-B186-D2DE01D131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0F0ACB-00E0-EA44-94F9-907CF0B18A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681A74-F708-A543-8461-8E2A496FD9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D3DD59-2E86-404C-AD21-964509446B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0C750-AE18-EC43-9491-942A17C3900E}" type="datetimeFigureOut">
              <a:rPr lang="en-US" smtClean="0"/>
              <a:t>2/27/20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55D805-E7AB-BF4F-8169-0FE381DD1C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1CBC66-E29D-5348-B1E0-A7385E028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CFC11-EFDF-2A41-ADA5-A9517D3E7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874382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56DFCFB3-6710-4DD2-8404-7E55A930F35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191CCC-CC48-429B-87C9-7123B48E52D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8471668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BB431453-8F56-47C4-89BA-3EDF3CD092BA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9D92F0-DB25-4E6B-A10D-A7937AC7A36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8675585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4BE8099E-18A5-481A-9697-216087BE067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555C8E-F740-4D28-8DA3-D7B8E0F6F57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8450199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7E2C57D-1205-411A-BA90-DF60A810F6DB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BBE5B0-1186-4DAB-9E97-511F15F5C63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1388876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9EB6957-06EE-46F8-A450-3DB417A1F8A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91DB2E-7BC4-4C22-ACAE-0B8B3F0C514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9175838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5C950AD-734E-45C7-8042-5795FFAD6750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E5E31B-1343-4510-8DCD-65E7B654469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075569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01667" y="117475"/>
            <a:ext cx="2692400" cy="58801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7" y="117475"/>
            <a:ext cx="7874000" cy="58801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7A7A2CD-B5B0-4CF6-8038-339B0E99E36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3574B0-C055-4E38-82A9-667A1DF1F8D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4799068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796C49-4A73-449B-A170-DFFCD45313DF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0D9E99-A0D8-4F2F-B04A-331DF655FEA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1272820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7">
            <a:extLst>
              <a:ext uri="{FF2B5EF4-FFF2-40B4-BE49-F238E27FC236}">
                <a16:creationId xmlns:a16="http://schemas.microsoft.com/office/drawing/2014/main" id="{A25BB261-D773-4836-B381-7A051175F5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22350" y="5821363"/>
            <a:ext cx="3718454" cy="800219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600" b="1" dirty="0">
                <a:solidFill>
                  <a:srgbClr val="002060"/>
                </a:solidFill>
              </a:rPr>
              <a:t>Database System Concepts, 7</a:t>
            </a:r>
            <a:r>
              <a:rPr lang="en-US" altLang="en-US" sz="1600" b="1" baseline="30000" dirty="0">
                <a:solidFill>
                  <a:srgbClr val="002060"/>
                </a:solidFill>
              </a:rPr>
              <a:t>th</a:t>
            </a:r>
            <a:r>
              <a:rPr lang="en-US" altLang="en-US" sz="1600" b="1" dirty="0">
                <a:solidFill>
                  <a:srgbClr val="002060"/>
                </a:solidFill>
              </a:rPr>
              <a:t> Ed</a:t>
            </a:r>
            <a:r>
              <a:rPr lang="en-US" altLang="en-US" sz="1600" dirty="0">
                <a:solidFill>
                  <a:srgbClr val="002060"/>
                </a:solidFill>
              </a:rPr>
              <a:t>.</a:t>
            </a:r>
          </a:p>
          <a:p>
            <a:pPr algn="ctr">
              <a:spcBef>
                <a:spcPct val="50000"/>
              </a:spcBef>
              <a:defRPr/>
            </a:pPr>
            <a:r>
              <a:rPr lang="en-US" altLang="en-US" sz="1200" b="1" dirty="0">
                <a:solidFill>
                  <a:srgbClr val="002060"/>
                </a:solidFill>
              </a:rPr>
              <a:t>©Silberschatz, Korth and Sudarshan</a:t>
            </a:r>
            <a:br>
              <a:rPr lang="en-US" altLang="en-US" sz="1200" b="1" dirty="0">
                <a:solidFill>
                  <a:srgbClr val="002060"/>
                </a:solidFill>
              </a:rPr>
            </a:br>
            <a:r>
              <a:rPr lang="en-US" altLang="en-US" sz="1200" b="1" dirty="0">
                <a:solidFill>
                  <a:srgbClr val="002060"/>
                </a:solidFill>
              </a:rPr>
              <a:t>See </a:t>
            </a:r>
            <a:r>
              <a:rPr lang="en-US" altLang="en-US" sz="1200" b="1" dirty="0">
                <a:solidFill>
                  <a:srgbClr val="002060"/>
                </a:solidFill>
                <a:hlinkClick r:id="rId2"/>
              </a:rPr>
              <a:t>www.db-book.com</a:t>
            </a:r>
            <a:r>
              <a:rPr lang="en-US" altLang="en-US" sz="1200" b="1" dirty="0">
                <a:solidFill>
                  <a:srgbClr val="002060"/>
                </a:solidFill>
              </a:rPr>
              <a:t> for conditions on re-use </a:t>
            </a:r>
          </a:p>
        </p:txBody>
      </p:sp>
      <p:sp>
        <p:nvSpPr>
          <p:cNvPr id="5130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2286000"/>
            <a:ext cx="10363200" cy="1143000"/>
          </a:xfrm>
        </p:spPr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B4760F52-45E1-4E1D-A744-2F2290DE90CC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xfrm>
            <a:off x="8794751" y="6218238"/>
            <a:ext cx="2540000" cy="457200"/>
          </a:xfrm>
        </p:spPr>
        <p:txBody>
          <a:bodyPr/>
          <a:lstStyle>
            <a:lvl1pPr>
              <a:defRPr>
                <a:solidFill>
                  <a:srgbClr val="578963"/>
                </a:solidFill>
              </a:defRPr>
            </a:lvl1pPr>
          </a:lstStyle>
          <a:p>
            <a:pPr>
              <a:defRPr/>
            </a:pPr>
            <a:fld id="{3B69BB99-A72A-4470-971F-83530C443C9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pic>
        <p:nvPicPr>
          <p:cNvPr id="9" name="Picture 8" descr="Cover-6Ed"/>
          <p:cNvPicPr>
            <a:picLocks noChangeAspect="1" noChangeArrowheads="1"/>
          </p:cNvPicPr>
          <p:nvPr userDrawn="1"/>
        </p:nvPicPr>
        <p:blipFill>
          <a:blip r:embed="rId3"/>
          <a:stretch>
            <a:fillRect/>
          </a:stretch>
        </p:blipFill>
        <p:spPr bwMode="auto">
          <a:xfrm>
            <a:off x="18478" y="1"/>
            <a:ext cx="1775025" cy="170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7772051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>
              <a:buSzPct val="110000"/>
              <a:buFont typeface="Wingdings" panose="05000000000000000000" pitchFamily="2" charset="2"/>
              <a:buChar char="§"/>
              <a:defRPr sz="1700"/>
            </a:lvl1pPr>
            <a:lvl2pPr marL="742950" indent="-285750">
              <a:buSzPct val="110000"/>
              <a:buFont typeface="Arial" panose="020B0604020202020204" pitchFamily="34" charset="0"/>
              <a:buChar char="•"/>
              <a:defRPr sz="1700"/>
            </a:lvl2pPr>
            <a:lvl3pPr marL="1085850" indent="-228600">
              <a:buFont typeface="Wingdings" panose="05000000000000000000" pitchFamily="2" charset="2"/>
              <a:buChar char="§"/>
              <a:defRPr sz="1700"/>
            </a:lvl3pPr>
            <a:lvl4pPr marL="1428750" indent="-228600">
              <a:buFont typeface="Arial" panose="020B0604020202020204" pitchFamily="34" charset="0"/>
              <a:buChar char="•"/>
              <a:defRPr sz="1700"/>
            </a:lvl4pPr>
            <a:lvl5pPr marL="1771650" indent="-228600">
              <a:buFont typeface="Wingdings" panose="05000000000000000000" pitchFamily="2" charset="2"/>
              <a:buChar char="§"/>
              <a:defRPr sz="17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50047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B1853-E1D5-5248-81D4-129C121D82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A29E33-962E-3D4C-A91F-B6ED4711EB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F8A5D9-84B1-B243-A7E5-60B88515BB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B7EDEFD-C894-3844-8E69-BD2106E16B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61FCC94-A239-BC4E-A4D2-3BD1F10D779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17C9834-4B66-5A46-AEC1-6347180822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0C750-AE18-EC43-9491-942A17C3900E}" type="datetimeFigureOut">
              <a:rPr lang="en-US" smtClean="0"/>
              <a:t>2/27/20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0231009-6D5E-9546-AA2F-623451B457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03EF0D9-3C1D-C545-9699-F4B493874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CFC11-EFDF-2A41-ADA5-A9517D3E7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389995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6F2EBE-FF5F-4F9D-A3C2-A59A92D7809D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7F3CAF-32BF-49A6-93F1-59C9E4B7C95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40478092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85851" y="1093789"/>
            <a:ext cx="5005916" cy="4903787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4967" y="1093789"/>
            <a:ext cx="5005917" cy="4903787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A6D4A7F0-1138-4608-80AA-D0A6F5D41187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852D5F-D37B-4E9D-98AD-511A1ABBD6A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02927251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56DFCFB3-6710-4DD2-8404-7E55A930F35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191CCC-CC48-429B-87C9-7123B48E52D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5029052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BB431453-8F56-47C4-89BA-3EDF3CD092BA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9D92F0-DB25-4E6B-A10D-A7937AC7A36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4621991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4BE8099E-18A5-481A-9697-216087BE067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555C8E-F740-4D28-8DA3-D7B8E0F6F57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68144307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7E2C57D-1205-411A-BA90-DF60A810F6DB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BBE5B0-1186-4DAB-9E97-511F15F5C63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4375329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9EB6957-06EE-46F8-A450-3DB417A1F8A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91DB2E-7BC4-4C22-ACAE-0B8B3F0C514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05382443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5C950AD-734E-45C7-8042-5795FFAD6750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E5E31B-1343-4510-8DCD-65E7B654469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04857935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01667" y="117475"/>
            <a:ext cx="2692400" cy="58801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7" y="117475"/>
            <a:ext cx="7874000" cy="58801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7A7A2CD-B5B0-4CF6-8038-339B0E99E36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3574B0-C055-4E38-82A9-667A1DF1F8D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01482879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796C49-4A73-449B-A170-DFFCD45313DF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0D9E99-A0D8-4F2F-B04A-331DF655FEA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656528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EA3C9F-7D12-3545-960E-705A57668C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E2C850-D872-A241-B2B2-7623EF39B3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0C750-AE18-EC43-9491-942A17C3900E}" type="datetimeFigureOut">
              <a:rPr lang="en-US" smtClean="0"/>
              <a:t>2/27/20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6ADEAC-2CB6-1D4C-A1DB-89C644319E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CB009C-E6AF-8948-BA86-4D21DC6559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CFC11-EFDF-2A41-ADA5-A9517D3E7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591291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7">
            <a:extLst>
              <a:ext uri="{FF2B5EF4-FFF2-40B4-BE49-F238E27FC236}">
                <a16:creationId xmlns:a16="http://schemas.microsoft.com/office/drawing/2014/main" id="{A25BB261-D773-4836-B381-7A051175F5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70098" y="5726113"/>
            <a:ext cx="3718454" cy="800219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600" b="1" dirty="0">
                <a:solidFill>
                  <a:srgbClr val="002060"/>
                </a:solidFill>
              </a:rPr>
              <a:t>Database System Concepts, 7</a:t>
            </a:r>
            <a:r>
              <a:rPr lang="en-US" altLang="en-US" sz="1600" b="1" baseline="30000" dirty="0">
                <a:solidFill>
                  <a:srgbClr val="002060"/>
                </a:solidFill>
              </a:rPr>
              <a:t>th</a:t>
            </a:r>
            <a:r>
              <a:rPr lang="en-US" altLang="en-US" sz="1600" b="1" dirty="0">
                <a:solidFill>
                  <a:srgbClr val="002060"/>
                </a:solidFill>
              </a:rPr>
              <a:t> Ed</a:t>
            </a:r>
            <a:r>
              <a:rPr lang="en-US" altLang="en-US" sz="1600" dirty="0">
                <a:solidFill>
                  <a:srgbClr val="002060"/>
                </a:solidFill>
              </a:rPr>
              <a:t>.</a:t>
            </a:r>
          </a:p>
          <a:p>
            <a:pPr algn="ctr">
              <a:spcBef>
                <a:spcPct val="50000"/>
              </a:spcBef>
              <a:defRPr/>
            </a:pPr>
            <a:r>
              <a:rPr lang="en-US" altLang="en-US" sz="1200" b="1" dirty="0">
                <a:solidFill>
                  <a:srgbClr val="002060"/>
                </a:solidFill>
              </a:rPr>
              <a:t>©Silberschatz, Korth and Sudarshan</a:t>
            </a:r>
            <a:br>
              <a:rPr lang="en-US" altLang="en-US" sz="1200" b="1" dirty="0">
                <a:solidFill>
                  <a:srgbClr val="002060"/>
                </a:solidFill>
              </a:rPr>
            </a:br>
            <a:r>
              <a:rPr lang="en-US" altLang="en-US" sz="1200" b="1" dirty="0">
                <a:solidFill>
                  <a:srgbClr val="002060"/>
                </a:solidFill>
              </a:rPr>
              <a:t>See </a:t>
            </a:r>
            <a:r>
              <a:rPr lang="en-US" altLang="en-US" sz="1200" b="1" dirty="0">
                <a:solidFill>
                  <a:srgbClr val="002060"/>
                </a:solidFill>
                <a:hlinkClick r:id="rId2"/>
              </a:rPr>
              <a:t>www.db-book.com</a:t>
            </a:r>
            <a:r>
              <a:rPr lang="en-US" altLang="en-US" sz="1200" b="1" dirty="0">
                <a:solidFill>
                  <a:srgbClr val="002060"/>
                </a:solidFill>
              </a:rPr>
              <a:t> for conditions on re-use </a:t>
            </a:r>
          </a:p>
        </p:txBody>
      </p:sp>
      <p:sp>
        <p:nvSpPr>
          <p:cNvPr id="5130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2286000"/>
            <a:ext cx="10363200" cy="1143000"/>
          </a:xfrm>
        </p:spPr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B4760F52-45E1-4E1D-A744-2F2290DE90CC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xfrm>
            <a:off x="8794751" y="6218238"/>
            <a:ext cx="2540000" cy="457200"/>
          </a:xfrm>
        </p:spPr>
        <p:txBody>
          <a:bodyPr/>
          <a:lstStyle>
            <a:lvl1pPr>
              <a:defRPr>
                <a:solidFill>
                  <a:srgbClr val="578963"/>
                </a:solidFill>
              </a:defRPr>
            </a:lvl1pPr>
          </a:lstStyle>
          <a:p>
            <a:pPr>
              <a:defRPr/>
            </a:pPr>
            <a:fld id="{3B69BB99-A72A-4470-971F-83530C443C9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pic>
        <p:nvPicPr>
          <p:cNvPr id="9" name="Picture 8" descr="Cover-6Ed"/>
          <p:cNvPicPr>
            <a:picLocks noChangeAspect="1" noChangeArrowheads="1"/>
          </p:cNvPicPr>
          <p:nvPr userDrawn="1"/>
        </p:nvPicPr>
        <p:blipFill>
          <a:blip r:embed="rId3"/>
          <a:stretch>
            <a:fillRect/>
          </a:stretch>
        </p:blipFill>
        <p:spPr bwMode="auto">
          <a:xfrm>
            <a:off x="18478" y="1"/>
            <a:ext cx="1775025" cy="170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18138912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4468" y="1093789"/>
            <a:ext cx="10276417" cy="4903787"/>
          </a:xfrm>
        </p:spPr>
        <p:txBody>
          <a:bodyPr/>
          <a:lstStyle>
            <a:lvl1pPr marL="342900" indent="-342900">
              <a:buSzPct val="110000"/>
              <a:buFont typeface="Wingdings" panose="05000000000000000000" pitchFamily="2" charset="2"/>
              <a:buChar char="§"/>
              <a:defRPr sz="1700"/>
            </a:lvl1pPr>
            <a:lvl2pPr marL="742950" indent="-285750">
              <a:buSzPct val="110000"/>
              <a:buFont typeface="Arial" panose="020B0604020202020204" pitchFamily="34" charset="0"/>
              <a:buChar char="•"/>
              <a:defRPr sz="1700"/>
            </a:lvl2pPr>
            <a:lvl3pPr marL="1085850" indent="-228600">
              <a:buFont typeface="Wingdings" panose="05000000000000000000" pitchFamily="2" charset="2"/>
              <a:buChar char="§"/>
              <a:defRPr sz="1700"/>
            </a:lvl3pPr>
            <a:lvl4pPr marL="1428750" indent="-228600">
              <a:buFont typeface="Arial" panose="020B0604020202020204" pitchFamily="34" charset="0"/>
              <a:buChar char="•"/>
              <a:defRPr sz="1700"/>
            </a:lvl4pPr>
            <a:lvl5pPr marL="1771650" indent="-228600">
              <a:buFont typeface="Wingdings" panose="05000000000000000000" pitchFamily="2" charset="2"/>
              <a:buChar char="§"/>
              <a:defRPr sz="17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07411262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6F2EBE-FF5F-4F9D-A3C2-A59A92D7809D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7F3CAF-32BF-49A6-93F1-59C9E4B7C95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86006137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85851" y="1093789"/>
            <a:ext cx="5005916" cy="4903787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4967" y="1093789"/>
            <a:ext cx="5005917" cy="4903787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A6D4A7F0-1138-4608-80AA-D0A6F5D41187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852D5F-D37B-4E9D-98AD-511A1ABBD6A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9645500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56DFCFB3-6710-4DD2-8404-7E55A930F35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191CCC-CC48-429B-87C9-7123B48E52D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04179838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BB431453-8F56-47C4-89BA-3EDF3CD092BA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9D92F0-DB25-4E6B-A10D-A7937AC7A36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32669796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4BE8099E-18A5-481A-9697-216087BE067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555C8E-F740-4D28-8DA3-D7B8E0F6F57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80495198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7E2C57D-1205-411A-BA90-DF60A810F6DB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BBE5B0-1186-4DAB-9E97-511F15F5C63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83772217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9EB6957-06EE-46F8-A450-3DB417A1F8A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91DB2E-7BC4-4C22-ACAE-0B8B3F0C514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89695719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5C950AD-734E-45C7-8042-5795FFAD6750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E5E31B-1343-4510-8DCD-65E7B654469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470822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F53CC0B-231A-5D4C-B50C-6990FC9FC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0C750-AE18-EC43-9491-942A17C3900E}" type="datetimeFigureOut">
              <a:rPr lang="en-US" smtClean="0"/>
              <a:t>2/27/20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2100CFF-A594-B745-B588-F3BA499A09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9C5C5C-C143-EF48-8332-547B11A90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CFC11-EFDF-2A41-ADA5-A9517D3E7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513365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01667" y="117475"/>
            <a:ext cx="2692400" cy="58801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7" y="117475"/>
            <a:ext cx="7874000" cy="58801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7A7A2CD-B5B0-4CF6-8038-339B0E99E36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3574B0-C055-4E38-82A9-667A1DF1F8D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71692176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796C49-4A73-449B-A170-DFFCD45313DF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0D9E99-A0D8-4F2F-B04A-331DF655FEA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147774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E3709-8557-4441-B9CA-E8FD675B99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D687A9-E73C-3046-B5A2-336EFB280F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2394F4-5E37-0543-873C-271313317A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DEB37B-D0FF-554C-9132-939DF04067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0C750-AE18-EC43-9491-942A17C3900E}" type="datetimeFigureOut">
              <a:rPr lang="en-US" smtClean="0"/>
              <a:t>2/27/20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564E33-7C3A-AC43-852C-741F78E477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CC0865-940A-904D-B9AC-0CA643A76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CFC11-EFDF-2A41-ADA5-A9517D3E7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4139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398B4C-CA29-F543-9801-B1496CEFFC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1A5EBE1-24FC-C94E-AA4B-9001408B2E1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62E6E6-6F35-EC4F-945E-68E3AE21B0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768D57-A3B5-A143-B9A5-1CF5731F6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0C750-AE18-EC43-9491-942A17C3900E}" type="datetimeFigureOut">
              <a:rPr lang="en-US" smtClean="0"/>
              <a:t>2/27/20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737337-B90D-8C44-A277-4C9650A062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042EDE-4632-9A4D-A4A2-3C40F6CCF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CFC11-EFDF-2A41-ADA5-A9517D3E7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4045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1.jpe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image" Target="../media/image1.jpe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7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Relationship Id="rId14" Type="http://schemas.openxmlformats.org/officeDocument/2006/relationships/image" Target="../media/image1.jpe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5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4.xml"/><Relationship Id="rId12" Type="http://schemas.openxmlformats.org/officeDocument/2006/relationships/slideLayout" Target="../slideLayouts/slideLayout59.xml"/><Relationship Id="rId2" Type="http://schemas.openxmlformats.org/officeDocument/2006/relationships/slideLayout" Target="../slideLayouts/slideLayout49.xml"/><Relationship Id="rId1" Type="http://schemas.openxmlformats.org/officeDocument/2006/relationships/slideLayout" Target="../slideLayouts/slideLayout48.xml"/><Relationship Id="rId6" Type="http://schemas.openxmlformats.org/officeDocument/2006/relationships/slideLayout" Target="../slideLayouts/slideLayout53.xml"/><Relationship Id="rId11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2.xml"/><Relationship Id="rId10" Type="http://schemas.openxmlformats.org/officeDocument/2006/relationships/slideLayout" Target="../slideLayouts/slideLayout57.xml"/><Relationship Id="rId4" Type="http://schemas.openxmlformats.org/officeDocument/2006/relationships/slideLayout" Target="../slideLayouts/slideLayout51.xml"/><Relationship Id="rId9" Type="http://schemas.openxmlformats.org/officeDocument/2006/relationships/slideLayout" Target="../slideLayouts/slideLayout56.xml"/><Relationship Id="rId14" Type="http://schemas.openxmlformats.org/officeDocument/2006/relationships/image" Target="../media/image1.jpe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7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62.xml"/><Relationship Id="rId7" Type="http://schemas.openxmlformats.org/officeDocument/2006/relationships/slideLayout" Target="../slideLayouts/slideLayout66.xml"/><Relationship Id="rId12" Type="http://schemas.openxmlformats.org/officeDocument/2006/relationships/slideLayout" Target="../slideLayouts/slideLayout71.xml"/><Relationship Id="rId2" Type="http://schemas.openxmlformats.org/officeDocument/2006/relationships/slideLayout" Target="../slideLayouts/slideLayout61.xml"/><Relationship Id="rId1" Type="http://schemas.openxmlformats.org/officeDocument/2006/relationships/slideLayout" Target="../slideLayouts/slideLayout60.xml"/><Relationship Id="rId6" Type="http://schemas.openxmlformats.org/officeDocument/2006/relationships/slideLayout" Target="../slideLayouts/slideLayout65.xml"/><Relationship Id="rId11" Type="http://schemas.openxmlformats.org/officeDocument/2006/relationships/slideLayout" Target="../slideLayouts/slideLayout70.xml"/><Relationship Id="rId5" Type="http://schemas.openxmlformats.org/officeDocument/2006/relationships/slideLayout" Target="../slideLayouts/slideLayout64.xml"/><Relationship Id="rId10" Type="http://schemas.openxmlformats.org/officeDocument/2006/relationships/slideLayout" Target="../slideLayouts/slideLayout69.xml"/><Relationship Id="rId4" Type="http://schemas.openxmlformats.org/officeDocument/2006/relationships/slideLayout" Target="../slideLayouts/slideLayout63.xml"/><Relationship Id="rId9" Type="http://schemas.openxmlformats.org/officeDocument/2006/relationships/slideLayout" Target="../slideLayouts/slideLayout68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F310981-2FFD-754A-BD07-0FA7A8DBA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6A86A5-2AA3-2140-9A6E-48DBFBCD0B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23C510-4132-CD46-843D-6B4391ACFF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30C750-AE18-EC43-9491-942A17C3900E}" type="datetimeFigureOut">
              <a:rPr lang="en-US" smtClean="0"/>
              <a:t>2/27/20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9EA088-8C7C-3C4A-8B72-0C34ED5855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5F9200-B4E2-B04D-830A-D00CCD0E55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2CFC11-EFDF-2A41-ADA5-A9517D3E7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3333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56112478-D9B7-4D0D-ADE5-62D5EFAAFBB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024468" y="1093789"/>
            <a:ext cx="10276417" cy="4903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512003" name="Rectangle 3">
            <a:extLst>
              <a:ext uri="{FF2B5EF4-FFF2-40B4-BE49-F238E27FC236}">
                <a16:creationId xmlns:a16="http://schemas.microsoft.com/office/drawing/2014/main" id="{D2EB5033-CF44-472B-B77D-FAA18581E631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400800"/>
            <a:ext cx="2540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400">
                <a:solidFill>
                  <a:srgbClr val="002060"/>
                </a:solidFill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8BECA7E0-09BC-41D3-BD93-B7E81A2ACCB7}" type="slidenum">
              <a:rPr lang="en-US" altLang="en-US" smtClean="0"/>
              <a:pPr>
                <a:defRPr/>
              </a:pPr>
              <a:t>‹#›</a:t>
            </a:fld>
            <a:endParaRPr lang="en-US" altLang="en-US" dirty="0"/>
          </a:p>
        </p:txBody>
      </p:sp>
      <p:sp>
        <p:nvSpPr>
          <p:cNvPr id="1028" name="Text Box 4">
            <a:extLst>
              <a:ext uri="{FF2B5EF4-FFF2-40B4-BE49-F238E27FC236}">
                <a16:creationId xmlns:a16="http://schemas.microsoft.com/office/drawing/2014/main" id="{D0CFC8B2-2C6C-4CA4-9AFC-14298F0DD4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02889" y="6613526"/>
            <a:ext cx="240322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002060"/>
                </a:solidFill>
              </a:rPr>
              <a:t>©Silberschatz, Korth and Sudarshan</a:t>
            </a:r>
          </a:p>
        </p:txBody>
      </p:sp>
      <p:sp>
        <p:nvSpPr>
          <p:cNvPr id="512005" name="Text Box 5">
            <a:extLst>
              <a:ext uri="{FF2B5EF4-FFF2-40B4-BE49-F238E27FC236}">
                <a16:creationId xmlns:a16="http://schemas.microsoft.com/office/drawing/2014/main" id="{ED25C836-0663-424A-84A7-5AB80342286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047906" y="6613526"/>
            <a:ext cx="447558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002060"/>
                </a:solidFill>
              </a:rPr>
              <a:t>6.</a:t>
            </a:r>
            <a:fld id="{669DE52E-05EC-4487-BE79-3F9A6A9F8797}" type="slidenum">
              <a:rPr lang="en-US" altLang="en-US" sz="1000" b="1" smtClean="0">
                <a:solidFill>
                  <a:srgbClr val="002060"/>
                </a:solidFill>
              </a:rPr>
              <a:pPr algn="ctr">
                <a:spcBef>
                  <a:spcPct val="50000"/>
                </a:spcBef>
                <a:defRPr/>
              </a:pPr>
              <a:t>‹#›</a:t>
            </a:fld>
            <a:endParaRPr lang="en-US" altLang="en-US" sz="1000" b="1" dirty="0">
              <a:solidFill>
                <a:srgbClr val="002060"/>
              </a:solidFill>
            </a:endParaRPr>
          </a:p>
        </p:txBody>
      </p:sp>
      <p:sp>
        <p:nvSpPr>
          <p:cNvPr id="512006" name="Rectangle 6">
            <a:extLst>
              <a:ext uri="{FF2B5EF4-FFF2-40B4-BE49-F238E27FC236}">
                <a16:creationId xmlns:a16="http://schemas.microsoft.com/office/drawing/2014/main" id="{BFAC4B4C-D3C2-4A14-871E-CC7D45F0769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024467" y="117475"/>
            <a:ext cx="107696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31" name="Text Box 7">
            <a:extLst>
              <a:ext uri="{FF2B5EF4-FFF2-40B4-BE49-F238E27FC236}">
                <a16:creationId xmlns:a16="http://schemas.microsoft.com/office/drawing/2014/main" id="{5472E9A1-C06F-4393-872E-7F8100F916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613526"/>
            <a:ext cx="259558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sz="1000" b="1" dirty="0">
                <a:solidFill>
                  <a:srgbClr val="002060"/>
                </a:solidFill>
              </a:rPr>
              <a:t>Database System Concepts - 7</a:t>
            </a:r>
            <a:r>
              <a:rPr lang="en-US" sz="1000" b="1" baseline="30000" dirty="0">
                <a:solidFill>
                  <a:srgbClr val="002060"/>
                </a:solidFill>
              </a:rPr>
              <a:t>th</a:t>
            </a:r>
            <a:r>
              <a:rPr lang="en-US" sz="1000" b="1" dirty="0">
                <a:solidFill>
                  <a:srgbClr val="002060"/>
                </a:solidFill>
              </a:rPr>
              <a:t> Edition</a:t>
            </a:r>
          </a:p>
        </p:txBody>
      </p:sp>
      <p:sp>
        <p:nvSpPr>
          <p:cNvPr id="1032" name="Freeform 8">
            <a:extLst>
              <a:ext uri="{FF2B5EF4-FFF2-40B4-BE49-F238E27FC236}">
                <a16:creationId xmlns:a16="http://schemas.microsoft.com/office/drawing/2014/main" id="{0362D880-06BD-4D02-876C-3226AC8E6F10}"/>
              </a:ext>
            </a:extLst>
          </p:cNvPr>
          <p:cNvSpPr>
            <a:spLocks/>
          </p:cNvSpPr>
          <p:nvPr/>
        </p:nvSpPr>
        <p:spPr bwMode="auto">
          <a:xfrm>
            <a:off x="11889317" y="5445126"/>
            <a:ext cx="302683" cy="47625"/>
          </a:xfrm>
          <a:custGeom>
            <a:avLst/>
            <a:gdLst>
              <a:gd name="T0" fmla="*/ 0 w 285"/>
              <a:gd name="T1" fmla="*/ 2147483646 h 61"/>
              <a:gd name="T2" fmla="*/ 2147483646 w 285"/>
              <a:gd name="T3" fmla="*/ 2147483646 h 61"/>
              <a:gd name="T4" fmla="*/ 2147483646 w 285"/>
              <a:gd name="T5" fmla="*/ 2147483646 h 61"/>
              <a:gd name="T6" fmla="*/ 2147483646 w 285"/>
              <a:gd name="T7" fmla="*/ 2147483646 h 61"/>
              <a:gd name="T8" fmla="*/ 2147483646 w 285"/>
              <a:gd name="T9" fmla="*/ 2147483646 h 61"/>
              <a:gd name="T10" fmla="*/ 2147483646 w 285"/>
              <a:gd name="T11" fmla="*/ 2147483646 h 61"/>
              <a:gd name="T12" fmla="*/ 2147483646 w 285"/>
              <a:gd name="T13" fmla="*/ 2147483646 h 61"/>
              <a:gd name="T14" fmla="*/ 2147483646 w 285"/>
              <a:gd name="T15" fmla="*/ 2147483646 h 61"/>
              <a:gd name="T16" fmla="*/ 2147483646 w 285"/>
              <a:gd name="T17" fmla="*/ 0 h 61"/>
              <a:gd name="T18" fmla="*/ 2147483646 w 285"/>
              <a:gd name="T19" fmla="*/ 0 h 61"/>
              <a:gd name="T20" fmla="*/ 2147483646 w 285"/>
              <a:gd name="T21" fmla="*/ 0 h 61"/>
              <a:gd name="T22" fmla="*/ 2147483646 w 285"/>
              <a:gd name="T23" fmla="*/ 0 h 61"/>
              <a:gd name="T24" fmla="*/ 2147483646 w 285"/>
              <a:gd name="T25" fmla="*/ 2147483646 h 61"/>
              <a:gd name="T26" fmla="*/ 2147483646 w 285"/>
              <a:gd name="T27" fmla="*/ 2147483646 h 61"/>
              <a:gd name="T28" fmla="*/ 2147483646 w 285"/>
              <a:gd name="T29" fmla="*/ 2147483646 h 61"/>
              <a:gd name="T30" fmla="*/ 2147483646 w 285"/>
              <a:gd name="T31" fmla="*/ 2147483646 h 61"/>
              <a:gd name="T32" fmla="*/ 2147483646 w 285"/>
              <a:gd name="T33" fmla="*/ 2147483646 h 61"/>
              <a:gd name="T34" fmla="*/ 2147483646 w 285"/>
              <a:gd name="T35" fmla="*/ 2147483646 h 61"/>
              <a:gd name="T36" fmla="*/ 2147483646 w 285"/>
              <a:gd name="T37" fmla="*/ 2147483646 h 61"/>
              <a:gd name="T38" fmla="*/ 2147483646 w 285"/>
              <a:gd name="T39" fmla="*/ 2147483646 h 61"/>
              <a:gd name="T40" fmla="*/ 2147483646 w 285"/>
              <a:gd name="T41" fmla="*/ 2147483646 h 61"/>
              <a:gd name="T42" fmla="*/ 2147483646 w 285"/>
              <a:gd name="T43" fmla="*/ 2147483646 h 61"/>
              <a:gd name="T44" fmla="*/ 2147483646 w 285"/>
              <a:gd name="T45" fmla="*/ 2147483646 h 61"/>
              <a:gd name="T46" fmla="*/ 2147483646 w 285"/>
              <a:gd name="T47" fmla="*/ 2147483646 h 61"/>
              <a:gd name="T48" fmla="*/ 2147483646 w 285"/>
              <a:gd name="T49" fmla="*/ 2147483646 h 61"/>
              <a:gd name="T50" fmla="*/ 2147483646 w 285"/>
              <a:gd name="T51" fmla="*/ 2147483646 h 61"/>
              <a:gd name="T52" fmla="*/ 2147483646 w 285"/>
              <a:gd name="T53" fmla="*/ 2147483646 h 61"/>
              <a:gd name="T54" fmla="*/ 2147483646 w 285"/>
              <a:gd name="T55" fmla="*/ 2147483646 h 61"/>
              <a:gd name="T56" fmla="*/ 2147483646 w 285"/>
              <a:gd name="T57" fmla="*/ 2147483646 h 61"/>
              <a:gd name="T58" fmla="*/ 2147483646 w 285"/>
              <a:gd name="T59" fmla="*/ 2147483646 h 61"/>
              <a:gd name="T60" fmla="*/ 2147483646 w 285"/>
              <a:gd name="T61" fmla="*/ 2147483646 h 61"/>
              <a:gd name="T62" fmla="*/ 2147483646 w 285"/>
              <a:gd name="T63" fmla="*/ 2147483646 h 61"/>
              <a:gd name="T64" fmla="*/ 2147483646 w 285"/>
              <a:gd name="T65" fmla="*/ 2147483646 h 61"/>
              <a:gd name="T66" fmla="*/ 2147483646 w 285"/>
              <a:gd name="T67" fmla="*/ 2147483646 h 61"/>
              <a:gd name="T68" fmla="*/ 2147483646 w 285"/>
              <a:gd name="T69" fmla="*/ 2147483646 h 61"/>
              <a:gd name="T70" fmla="*/ 2147483646 w 285"/>
              <a:gd name="T71" fmla="*/ 2147483646 h 61"/>
              <a:gd name="T72" fmla="*/ 2147483646 w 285"/>
              <a:gd name="T73" fmla="*/ 2147483646 h 61"/>
              <a:gd name="T74" fmla="*/ 2147483646 w 285"/>
              <a:gd name="T75" fmla="*/ 2147483646 h 61"/>
              <a:gd name="T76" fmla="*/ 2147483646 w 285"/>
              <a:gd name="T77" fmla="*/ 2147483646 h 61"/>
              <a:gd name="T78" fmla="*/ 2147483646 w 285"/>
              <a:gd name="T79" fmla="*/ 2147483646 h 61"/>
              <a:gd name="T80" fmla="*/ 2147483646 w 285"/>
              <a:gd name="T81" fmla="*/ 2147483646 h 61"/>
              <a:gd name="T82" fmla="*/ 2147483646 w 285"/>
              <a:gd name="T83" fmla="*/ 2147483646 h 61"/>
              <a:gd name="T84" fmla="*/ 2147483646 w 285"/>
              <a:gd name="T85" fmla="*/ 2147483646 h 61"/>
              <a:gd name="T86" fmla="*/ 2147483646 w 285"/>
              <a:gd name="T87" fmla="*/ 2147483646 h 61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285" h="61">
                <a:moveTo>
                  <a:pt x="2" y="61"/>
                </a:moveTo>
                <a:lnTo>
                  <a:pt x="0" y="59"/>
                </a:lnTo>
                <a:lnTo>
                  <a:pt x="0" y="55"/>
                </a:lnTo>
                <a:lnTo>
                  <a:pt x="2" y="48"/>
                </a:lnTo>
                <a:lnTo>
                  <a:pt x="5" y="40"/>
                </a:lnTo>
                <a:lnTo>
                  <a:pt x="9" y="34"/>
                </a:lnTo>
                <a:lnTo>
                  <a:pt x="13" y="31"/>
                </a:lnTo>
                <a:lnTo>
                  <a:pt x="17" y="25"/>
                </a:lnTo>
                <a:lnTo>
                  <a:pt x="24" y="21"/>
                </a:lnTo>
                <a:lnTo>
                  <a:pt x="30" y="17"/>
                </a:lnTo>
                <a:lnTo>
                  <a:pt x="40" y="13"/>
                </a:lnTo>
                <a:lnTo>
                  <a:pt x="45" y="10"/>
                </a:lnTo>
                <a:lnTo>
                  <a:pt x="51" y="8"/>
                </a:lnTo>
                <a:lnTo>
                  <a:pt x="57" y="6"/>
                </a:lnTo>
                <a:lnTo>
                  <a:pt x="64" y="6"/>
                </a:lnTo>
                <a:lnTo>
                  <a:pt x="70" y="2"/>
                </a:lnTo>
                <a:lnTo>
                  <a:pt x="78" y="2"/>
                </a:lnTo>
                <a:lnTo>
                  <a:pt x="85" y="0"/>
                </a:lnTo>
                <a:lnTo>
                  <a:pt x="93" y="0"/>
                </a:lnTo>
                <a:lnTo>
                  <a:pt x="100" y="0"/>
                </a:lnTo>
                <a:lnTo>
                  <a:pt x="110" y="0"/>
                </a:lnTo>
                <a:lnTo>
                  <a:pt x="118" y="0"/>
                </a:lnTo>
                <a:lnTo>
                  <a:pt x="129" y="0"/>
                </a:lnTo>
                <a:lnTo>
                  <a:pt x="137" y="0"/>
                </a:lnTo>
                <a:lnTo>
                  <a:pt x="146" y="2"/>
                </a:lnTo>
                <a:lnTo>
                  <a:pt x="154" y="2"/>
                </a:lnTo>
                <a:lnTo>
                  <a:pt x="163" y="4"/>
                </a:lnTo>
                <a:lnTo>
                  <a:pt x="173" y="6"/>
                </a:lnTo>
                <a:lnTo>
                  <a:pt x="182" y="8"/>
                </a:lnTo>
                <a:lnTo>
                  <a:pt x="192" y="8"/>
                </a:lnTo>
                <a:lnTo>
                  <a:pt x="201" y="12"/>
                </a:lnTo>
                <a:lnTo>
                  <a:pt x="209" y="12"/>
                </a:lnTo>
                <a:lnTo>
                  <a:pt x="216" y="13"/>
                </a:lnTo>
                <a:lnTo>
                  <a:pt x="224" y="15"/>
                </a:lnTo>
                <a:lnTo>
                  <a:pt x="234" y="17"/>
                </a:lnTo>
                <a:lnTo>
                  <a:pt x="239" y="19"/>
                </a:lnTo>
                <a:lnTo>
                  <a:pt x="247" y="21"/>
                </a:lnTo>
                <a:lnTo>
                  <a:pt x="254" y="23"/>
                </a:lnTo>
                <a:lnTo>
                  <a:pt x="260" y="25"/>
                </a:lnTo>
                <a:lnTo>
                  <a:pt x="266" y="25"/>
                </a:lnTo>
                <a:lnTo>
                  <a:pt x="270" y="27"/>
                </a:lnTo>
                <a:lnTo>
                  <a:pt x="273" y="27"/>
                </a:lnTo>
                <a:lnTo>
                  <a:pt x="279" y="29"/>
                </a:lnTo>
                <a:lnTo>
                  <a:pt x="283" y="31"/>
                </a:lnTo>
                <a:lnTo>
                  <a:pt x="285" y="32"/>
                </a:lnTo>
                <a:lnTo>
                  <a:pt x="279" y="44"/>
                </a:lnTo>
                <a:lnTo>
                  <a:pt x="277" y="44"/>
                </a:lnTo>
                <a:lnTo>
                  <a:pt x="273" y="42"/>
                </a:lnTo>
                <a:lnTo>
                  <a:pt x="268" y="42"/>
                </a:lnTo>
                <a:lnTo>
                  <a:pt x="260" y="40"/>
                </a:lnTo>
                <a:lnTo>
                  <a:pt x="251" y="38"/>
                </a:lnTo>
                <a:lnTo>
                  <a:pt x="241" y="36"/>
                </a:lnTo>
                <a:lnTo>
                  <a:pt x="235" y="34"/>
                </a:lnTo>
                <a:lnTo>
                  <a:pt x="230" y="34"/>
                </a:lnTo>
                <a:lnTo>
                  <a:pt x="224" y="32"/>
                </a:lnTo>
                <a:lnTo>
                  <a:pt x="218" y="32"/>
                </a:lnTo>
                <a:lnTo>
                  <a:pt x="213" y="31"/>
                </a:lnTo>
                <a:lnTo>
                  <a:pt x="207" y="31"/>
                </a:lnTo>
                <a:lnTo>
                  <a:pt x="201" y="29"/>
                </a:lnTo>
                <a:lnTo>
                  <a:pt x="196" y="29"/>
                </a:lnTo>
                <a:lnTo>
                  <a:pt x="190" y="27"/>
                </a:lnTo>
                <a:lnTo>
                  <a:pt x="182" y="27"/>
                </a:lnTo>
                <a:lnTo>
                  <a:pt x="178" y="25"/>
                </a:lnTo>
                <a:lnTo>
                  <a:pt x="173" y="25"/>
                </a:lnTo>
                <a:lnTo>
                  <a:pt x="167" y="23"/>
                </a:lnTo>
                <a:lnTo>
                  <a:pt x="163" y="23"/>
                </a:lnTo>
                <a:lnTo>
                  <a:pt x="158" y="21"/>
                </a:lnTo>
                <a:lnTo>
                  <a:pt x="154" y="21"/>
                </a:lnTo>
                <a:lnTo>
                  <a:pt x="148" y="19"/>
                </a:lnTo>
                <a:lnTo>
                  <a:pt x="142" y="19"/>
                </a:lnTo>
                <a:lnTo>
                  <a:pt x="144" y="48"/>
                </a:lnTo>
                <a:lnTo>
                  <a:pt x="110" y="15"/>
                </a:lnTo>
                <a:lnTo>
                  <a:pt x="118" y="48"/>
                </a:lnTo>
                <a:lnTo>
                  <a:pt x="83" y="21"/>
                </a:lnTo>
                <a:lnTo>
                  <a:pt x="91" y="48"/>
                </a:lnTo>
                <a:lnTo>
                  <a:pt x="59" y="29"/>
                </a:lnTo>
                <a:lnTo>
                  <a:pt x="57" y="29"/>
                </a:lnTo>
                <a:lnTo>
                  <a:pt x="53" y="31"/>
                </a:lnTo>
                <a:lnTo>
                  <a:pt x="49" y="31"/>
                </a:lnTo>
                <a:lnTo>
                  <a:pt x="43" y="34"/>
                </a:lnTo>
                <a:lnTo>
                  <a:pt x="38" y="36"/>
                </a:lnTo>
                <a:lnTo>
                  <a:pt x="32" y="38"/>
                </a:lnTo>
                <a:lnTo>
                  <a:pt x="26" y="42"/>
                </a:lnTo>
                <a:lnTo>
                  <a:pt x="23" y="44"/>
                </a:lnTo>
                <a:lnTo>
                  <a:pt x="15" y="50"/>
                </a:lnTo>
                <a:lnTo>
                  <a:pt x="7" y="55"/>
                </a:lnTo>
                <a:lnTo>
                  <a:pt x="4" y="59"/>
                </a:lnTo>
                <a:lnTo>
                  <a:pt x="2" y="6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IN" sz="1800"/>
          </a:p>
        </p:txBody>
      </p:sp>
      <p:pic>
        <p:nvPicPr>
          <p:cNvPr id="10" name="Picture 8" descr="Cover-6Ed"/>
          <p:cNvPicPr>
            <a:picLocks noChangeAspect="1" noChangeArrowheads="1"/>
          </p:cNvPicPr>
          <p:nvPr userDrawn="1"/>
        </p:nvPicPr>
        <p:blipFill>
          <a:blip r:embed="rId14"/>
          <a:stretch>
            <a:fillRect/>
          </a:stretch>
        </p:blipFill>
        <p:spPr bwMode="auto">
          <a:xfrm>
            <a:off x="7395" y="1"/>
            <a:ext cx="989349" cy="9476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404108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2800" b="1">
          <a:solidFill>
            <a:srgbClr val="002060"/>
          </a:solidFill>
          <a:effectLst>
            <a:outerShdw blurRad="38100" dist="38100" dir="2700000" algn="tl">
              <a:srgbClr val="DDDDDD"/>
            </a:outerShdw>
          </a:effectLst>
          <a:latin typeface="+mj-lt"/>
          <a:ea typeface="MS PGothic" panose="020B0600070205080204" pitchFamily="34" charset="-128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9pPr>
    </p:titleStyle>
    <p:bodyStyle>
      <a:lvl1pPr marL="342900" indent="-342900" algn="l" rtl="0" eaLnBrk="0" fontAlgn="base" hangingPunct="0">
        <a:spcBef>
          <a:spcPct val="35000"/>
        </a:spcBef>
        <a:spcAft>
          <a:spcPct val="0"/>
        </a:spcAft>
        <a:buClr>
          <a:srgbClr val="002060"/>
        </a:buClr>
        <a:buSzPct val="110000"/>
        <a:buFont typeface="Wingdings" panose="05000000000000000000" pitchFamily="2" charset="2"/>
        <a:buChar char="§"/>
        <a:defRPr kumimoji="1" sz="1700">
          <a:solidFill>
            <a:schemeClr val="tx1"/>
          </a:solidFill>
          <a:latin typeface="+mn-lt"/>
          <a:ea typeface="MS PGothic" panose="020B0600070205080204" pitchFamily="34" charset="-128"/>
          <a:cs typeface="ＭＳ Ｐゴシック" charset="0"/>
        </a:defRPr>
      </a:lvl1pPr>
      <a:lvl2pPr marL="742950" indent="-285750" algn="l" rtl="0" eaLnBrk="0" fontAlgn="base" hangingPunct="0">
        <a:spcBef>
          <a:spcPct val="35000"/>
        </a:spcBef>
        <a:spcAft>
          <a:spcPct val="0"/>
        </a:spcAft>
        <a:buClr>
          <a:schemeClr val="folHlink"/>
        </a:buClr>
        <a:buSzPct val="110000"/>
        <a:buFont typeface="Arial" panose="020B0604020202020204" pitchFamily="34" charset="0"/>
        <a:buChar char="•"/>
        <a:defRPr kumimoji="1" sz="1700">
          <a:solidFill>
            <a:schemeClr val="tx1"/>
          </a:solidFill>
          <a:latin typeface="+mn-lt"/>
          <a:ea typeface="MS PGothic" panose="020B0600070205080204" pitchFamily="34" charset="-128"/>
        </a:defRPr>
      </a:lvl2pPr>
      <a:lvl3pPr marL="1085850" indent="-228600" algn="l" rtl="0" eaLnBrk="0" fontAlgn="base" hangingPunct="0">
        <a:spcBef>
          <a:spcPct val="35000"/>
        </a:spcBef>
        <a:spcAft>
          <a:spcPct val="0"/>
        </a:spcAft>
        <a:buClr>
          <a:srgbClr val="33CC33"/>
        </a:buClr>
        <a:buSzPct val="85000"/>
        <a:buFont typeface="Wingdings" panose="05000000000000000000" pitchFamily="2" charset="2"/>
        <a:buChar char="§"/>
        <a:defRPr kumimoji="1" sz="1700">
          <a:solidFill>
            <a:schemeClr val="tx1"/>
          </a:solidFill>
          <a:latin typeface="+mn-lt"/>
          <a:ea typeface="MS PGothic" panose="020B0600070205080204" pitchFamily="34" charset="-128"/>
        </a:defRPr>
      </a:lvl3pPr>
      <a:lvl4pPr marL="1428750" indent="-22860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Font typeface="Arial" panose="020B0604020202020204" pitchFamily="34" charset="0"/>
        <a:buChar char="•"/>
        <a:defRPr kumimoji="1" sz="1700">
          <a:solidFill>
            <a:schemeClr val="tx1"/>
          </a:solidFill>
          <a:latin typeface="+mn-lt"/>
          <a:ea typeface="MS PGothic" panose="020B0600070205080204" pitchFamily="34" charset="-128"/>
        </a:defRPr>
      </a:lvl4pPr>
      <a:lvl5pPr marL="17716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Font typeface="Wingdings" panose="05000000000000000000" pitchFamily="2" charset="2"/>
        <a:buChar char="§"/>
        <a:defRPr kumimoji="1" sz="1700">
          <a:solidFill>
            <a:schemeClr val="tx1"/>
          </a:solidFill>
          <a:latin typeface="+mn-lt"/>
          <a:ea typeface="MS PGothic" panose="020B0600070205080204" pitchFamily="34" charset="-128"/>
        </a:defRPr>
      </a:lvl5pPr>
      <a:lvl6pPr marL="22288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6860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31432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36004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56112478-D9B7-4D0D-ADE5-62D5EFAAFBB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96745" y="1093789"/>
            <a:ext cx="10304140" cy="4903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512003" name="Rectangle 3">
            <a:extLst>
              <a:ext uri="{FF2B5EF4-FFF2-40B4-BE49-F238E27FC236}">
                <a16:creationId xmlns:a16="http://schemas.microsoft.com/office/drawing/2014/main" id="{D2EB5033-CF44-472B-B77D-FAA18581E631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400800"/>
            <a:ext cx="2540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400">
                <a:solidFill>
                  <a:srgbClr val="002060"/>
                </a:solidFill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8BECA7E0-09BC-41D3-BD93-B7E81A2ACCB7}" type="slidenum">
              <a:rPr lang="en-US" altLang="en-US" smtClean="0"/>
              <a:pPr>
                <a:defRPr/>
              </a:pPr>
              <a:t>‹#›</a:t>
            </a:fld>
            <a:endParaRPr lang="en-US" altLang="en-US" dirty="0"/>
          </a:p>
        </p:txBody>
      </p:sp>
      <p:sp>
        <p:nvSpPr>
          <p:cNvPr id="1028" name="Text Box 4">
            <a:extLst>
              <a:ext uri="{FF2B5EF4-FFF2-40B4-BE49-F238E27FC236}">
                <a16:creationId xmlns:a16="http://schemas.microsoft.com/office/drawing/2014/main" id="{D0CFC8B2-2C6C-4CA4-9AFC-14298F0DD4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17000" y="6613526"/>
            <a:ext cx="31750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002060"/>
                </a:solidFill>
              </a:rPr>
              <a:t>©Silberschatz, Korth and Sudarshan</a:t>
            </a:r>
          </a:p>
        </p:txBody>
      </p:sp>
      <p:sp>
        <p:nvSpPr>
          <p:cNvPr id="512005" name="Text Box 5">
            <a:extLst>
              <a:ext uri="{FF2B5EF4-FFF2-40B4-BE49-F238E27FC236}">
                <a16:creationId xmlns:a16="http://schemas.microsoft.com/office/drawing/2014/main" id="{ED25C836-0663-424A-84A7-5AB80342286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047906" y="6613526"/>
            <a:ext cx="447558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002060"/>
                </a:solidFill>
              </a:rPr>
              <a:t>5.</a:t>
            </a:r>
            <a:fld id="{669DE52E-05EC-4487-BE79-3F9A6A9F8797}" type="slidenum">
              <a:rPr lang="en-US" altLang="en-US" sz="1000" b="1" smtClean="0">
                <a:solidFill>
                  <a:srgbClr val="002060"/>
                </a:solidFill>
              </a:rPr>
              <a:pPr algn="ctr">
                <a:spcBef>
                  <a:spcPct val="50000"/>
                </a:spcBef>
                <a:defRPr/>
              </a:pPr>
              <a:t>‹#›</a:t>
            </a:fld>
            <a:endParaRPr lang="en-US" altLang="en-US" sz="1000" b="1" dirty="0">
              <a:solidFill>
                <a:srgbClr val="002060"/>
              </a:solidFill>
            </a:endParaRPr>
          </a:p>
        </p:txBody>
      </p:sp>
      <p:sp>
        <p:nvSpPr>
          <p:cNvPr id="512006" name="Rectangle 6">
            <a:extLst>
              <a:ext uri="{FF2B5EF4-FFF2-40B4-BE49-F238E27FC236}">
                <a16:creationId xmlns:a16="http://schemas.microsoft.com/office/drawing/2014/main" id="{BFAC4B4C-D3C2-4A14-871E-CC7D45F0769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024467" y="117475"/>
            <a:ext cx="107696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31" name="Text Box 7">
            <a:extLst>
              <a:ext uri="{FF2B5EF4-FFF2-40B4-BE49-F238E27FC236}">
                <a16:creationId xmlns:a16="http://schemas.microsoft.com/office/drawing/2014/main" id="{5472E9A1-C06F-4393-872E-7F8100F916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613526"/>
            <a:ext cx="259558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sz="1000" b="1" dirty="0">
                <a:solidFill>
                  <a:srgbClr val="002060"/>
                </a:solidFill>
              </a:rPr>
              <a:t>Database System Concepts - 7</a:t>
            </a:r>
            <a:r>
              <a:rPr lang="en-US" sz="1000" b="1" baseline="30000" dirty="0">
                <a:solidFill>
                  <a:srgbClr val="002060"/>
                </a:solidFill>
              </a:rPr>
              <a:t>th</a:t>
            </a:r>
            <a:r>
              <a:rPr lang="en-US" sz="1000" b="1" dirty="0">
                <a:solidFill>
                  <a:srgbClr val="002060"/>
                </a:solidFill>
              </a:rPr>
              <a:t> Edition</a:t>
            </a:r>
          </a:p>
        </p:txBody>
      </p:sp>
      <p:sp>
        <p:nvSpPr>
          <p:cNvPr id="1032" name="Freeform 8">
            <a:extLst>
              <a:ext uri="{FF2B5EF4-FFF2-40B4-BE49-F238E27FC236}">
                <a16:creationId xmlns:a16="http://schemas.microsoft.com/office/drawing/2014/main" id="{0362D880-06BD-4D02-876C-3226AC8E6F10}"/>
              </a:ext>
            </a:extLst>
          </p:cNvPr>
          <p:cNvSpPr>
            <a:spLocks/>
          </p:cNvSpPr>
          <p:nvPr/>
        </p:nvSpPr>
        <p:spPr bwMode="auto">
          <a:xfrm>
            <a:off x="11889317" y="5445126"/>
            <a:ext cx="302683" cy="47625"/>
          </a:xfrm>
          <a:custGeom>
            <a:avLst/>
            <a:gdLst>
              <a:gd name="T0" fmla="*/ 0 w 285"/>
              <a:gd name="T1" fmla="*/ 2147483646 h 61"/>
              <a:gd name="T2" fmla="*/ 2147483646 w 285"/>
              <a:gd name="T3" fmla="*/ 2147483646 h 61"/>
              <a:gd name="T4" fmla="*/ 2147483646 w 285"/>
              <a:gd name="T5" fmla="*/ 2147483646 h 61"/>
              <a:gd name="T6" fmla="*/ 2147483646 w 285"/>
              <a:gd name="T7" fmla="*/ 2147483646 h 61"/>
              <a:gd name="T8" fmla="*/ 2147483646 w 285"/>
              <a:gd name="T9" fmla="*/ 2147483646 h 61"/>
              <a:gd name="T10" fmla="*/ 2147483646 w 285"/>
              <a:gd name="T11" fmla="*/ 2147483646 h 61"/>
              <a:gd name="T12" fmla="*/ 2147483646 w 285"/>
              <a:gd name="T13" fmla="*/ 2147483646 h 61"/>
              <a:gd name="T14" fmla="*/ 2147483646 w 285"/>
              <a:gd name="T15" fmla="*/ 2147483646 h 61"/>
              <a:gd name="T16" fmla="*/ 2147483646 w 285"/>
              <a:gd name="T17" fmla="*/ 0 h 61"/>
              <a:gd name="T18" fmla="*/ 2147483646 w 285"/>
              <a:gd name="T19" fmla="*/ 0 h 61"/>
              <a:gd name="T20" fmla="*/ 2147483646 w 285"/>
              <a:gd name="T21" fmla="*/ 0 h 61"/>
              <a:gd name="T22" fmla="*/ 2147483646 w 285"/>
              <a:gd name="T23" fmla="*/ 0 h 61"/>
              <a:gd name="T24" fmla="*/ 2147483646 w 285"/>
              <a:gd name="T25" fmla="*/ 2147483646 h 61"/>
              <a:gd name="T26" fmla="*/ 2147483646 w 285"/>
              <a:gd name="T27" fmla="*/ 2147483646 h 61"/>
              <a:gd name="T28" fmla="*/ 2147483646 w 285"/>
              <a:gd name="T29" fmla="*/ 2147483646 h 61"/>
              <a:gd name="T30" fmla="*/ 2147483646 w 285"/>
              <a:gd name="T31" fmla="*/ 2147483646 h 61"/>
              <a:gd name="T32" fmla="*/ 2147483646 w 285"/>
              <a:gd name="T33" fmla="*/ 2147483646 h 61"/>
              <a:gd name="T34" fmla="*/ 2147483646 w 285"/>
              <a:gd name="T35" fmla="*/ 2147483646 h 61"/>
              <a:gd name="T36" fmla="*/ 2147483646 w 285"/>
              <a:gd name="T37" fmla="*/ 2147483646 h 61"/>
              <a:gd name="T38" fmla="*/ 2147483646 w 285"/>
              <a:gd name="T39" fmla="*/ 2147483646 h 61"/>
              <a:gd name="T40" fmla="*/ 2147483646 w 285"/>
              <a:gd name="T41" fmla="*/ 2147483646 h 61"/>
              <a:gd name="T42" fmla="*/ 2147483646 w 285"/>
              <a:gd name="T43" fmla="*/ 2147483646 h 61"/>
              <a:gd name="T44" fmla="*/ 2147483646 w 285"/>
              <a:gd name="T45" fmla="*/ 2147483646 h 61"/>
              <a:gd name="T46" fmla="*/ 2147483646 w 285"/>
              <a:gd name="T47" fmla="*/ 2147483646 h 61"/>
              <a:gd name="T48" fmla="*/ 2147483646 w 285"/>
              <a:gd name="T49" fmla="*/ 2147483646 h 61"/>
              <a:gd name="T50" fmla="*/ 2147483646 w 285"/>
              <a:gd name="T51" fmla="*/ 2147483646 h 61"/>
              <a:gd name="T52" fmla="*/ 2147483646 w 285"/>
              <a:gd name="T53" fmla="*/ 2147483646 h 61"/>
              <a:gd name="T54" fmla="*/ 2147483646 w 285"/>
              <a:gd name="T55" fmla="*/ 2147483646 h 61"/>
              <a:gd name="T56" fmla="*/ 2147483646 w 285"/>
              <a:gd name="T57" fmla="*/ 2147483646 h 61"/>
              <a:gd name="T58" fmla="*/ 2147483646 w 285"/>
              <a:gd name="T59" fmla="*/ 2147483646 h 61"/>
              <a:gd name="T60" fmla="*/ 2147483646 w 285"/>
              <a:gd name="T61" fmla="*/ 2147483646 h 61"/>
              <a:gd name="T62" fmla="*/ 2147483646 w 285"/>
              <a:gd name="T63" fmla="*/ 2147483646 h 61"/>
              <a:gd name="T64" fmla="*/ 2147483646 w 285"/>
              <a:gd name="T65" fmla="*/ 2147483646 h 61"/>
              <a:gd name="T66" fmla="*/ 2147483646 w 285"/>
              <a:gd name="T67" fmla="*/ 2147483646 h 61"/>
              <a:gd name="T68" fmla="*/ 2147483646 w 285"/>
              <a:gd name="T69" fmla="*/ 2147483646 h 61"/>
              <a:gd name="T70" fmla="*/ 2147483646 w 285"/>
              <a:gd name="T71" fmla="*/ 2147483646 h 61"/>
              <a:gd name="T72" fmla="*/ 2147483646 w 285"/>
              <a:gd name="T73" fmla="*/ 2147483646 h 61"/>
              <a:gd name="T74" fmla="*/ 2147483646 w 285"/>
              <a:gd name="T75" fmla="*/ 2147483646 h 61"/>
              <a:gd name="T76" fmla="*/ 2147483646 w 285"/>
              <a:gd name="T77" fmla="*/ 2147483646 h 61"/>
              <a:gd name="T78" fmla="*/ 2147483646 w 285"/>
              <a:gd name="T79" fmla="*/ 2147483646 h 61"/>
              <a:gd name="T80" fmla="*/ 2147483646 w 285"/>
              <a:gd name="T81" fmla="*/ 2147483646 h 61"/>
              <a:gd name="T82" fmla="*/ 2147483646 w 285"/>
              <a:gd name="T83" fmla="*/ 2147483646 h 61"/>
              <a:gd name="T84" fmla="*/ 2147483646 w 285"/>
              <a:gd name="T85" fmla="*/ 2147483646 h 61"/>
              <a:gd name="T86" fmla="*/ 2147483646 w 285"/>
              <a:gd name="T87" fmla="*/ 2147483646 h 61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285" h="61">
                <a:moveTo>
                  <a:pt x="2" y="61"/>
                </a:moveTo>
                <a:lnTo>
                  <a:pt x="0" y="59"/>
                </a:lnTo>
                <a:lnTo>
                  <a:pt x="0" y="55"/>
                </a:lnTo>
                <a:lnTo>
                  <a:pt x="2" y="48"/>
                </a:lnTo>
                <a:lnTo>
                  <a:pt x="5" y="40"/>
                </a:lnTo>
                <a:lnTo>
                  <a:pt x="9" y="34"/>
                </a:lnTo>
                <a:lnTo>
                  <a:pt x="13" y="31"/>
                </a:lnTo>
                <a:lnTo>
                  <a:pt x="17" y="25"/>
                </a:lnTo>
                <a:lnTo>
                  <a:pt x="24" y="21"/>
                </a:lnTo>
                <a:lnTo>
                  <a:pt x="30" y="17"/>
                </a:lnTo>
                <a:lnTo>
                  <a:pt x="40" y="13"/>
                </a:lnTo>
                <a:lnTo>
                  <a:pt x="45" y="10"/>
                </a:lnTo>
                <a:lnTo>
                  <a:pt x="51" y="8"/>
                </a:lnTo>
                <a:lnTo>
                  <a:pt x="57" y="6"/>
                </a:lnTo>
                <a:lnTo>
                  <a:pt x="64" y="6"/>
                </a:lnTo>
                <a:lnTo>
                  <a:pt x="70" y="2"/>
                </a:lnTo>
                <a:lnTo>
                  <a:pt x="78" y="2"/>
                </a:lnTo>
                <a:lnTo>
                  <a:pt x="85" y="0"/>
                </a:lnTo>
                <a:lnTo>
                  <a:pt x="93" y="0"/>
                </a:lnTo>
                <a:lnTo>
                  <a:pt x="100" y="0"/>
                </a:lnTo>
                <a:lnTo>
                  <a:pt x="110" y="0"/>
                </a:lnTo>
                <a:lnTo>
                  <a:pt x="118" y="0"/>
                </a:lnTo>
                <a:lnTo>
                  <a:pt x="129" y="0"/>
                </a:lnTo>
                <a:lnTo>
                  <a:pt x="137" y="0"/>
                </a:lnTo>
                <a:lnTo>
                  <a:pt x="146" y="2"/>
                </a:lnTo>
                <a:lnTo>
                  <a:pt x="154" y="2"/>
                </a:lnTo>
                <a:lnTo>
                  <a:pt x="163" y="4"/>
                </a:lnTo>
                <a:lnTo>
                  <a:pt x="173" y="6"/>
                </a:lnTo>
                <a:lnTo>
                  <a:pt x="182" y="8"/>
                </a:lnTo>
                <a:lnTo>
                  <a:pt x="192" y="8"/>
                </a:lnTo>
                <a:lnTo>
                  <a:pt x="201" y="12"/>
                </a:lnTo>
                <a:lnTo>
                  <a:pt x="209" y="12"/>
                </a:lnTo>
                <a:lnTo>
                  <a:pt x="216" y="13"/>
                </a:lnTo>
                <a:lnTo>
                  <a:pt x="224" y="15"/>
                </a:lnTo>
                <a:lnTo>
                  <a:pt x="234" y="17"/>
                </a:lnTo>
                <a:lnTo>
                  <a:pt x="239" y="19"/>
                </a:lnTo>
                <a:lnTo>
                  <a:pt x="247" y="21"/>
                </a:lnTo>
                <a:lnTo>
                  <a:pt x="254" y="23"/>
                </a:lnTo>
                <a:lnTo>
                  <a:pt x="260" y="25"/>
                </a:lnTo>
                <a:lnTo>
                  <a:pt x="266" y="25"/>
                </a:lnTo>
                <a:lnTo>
                  <a:pt x="270" y="27"/>
                </a:lnTo>
                <a:lnTo>
                  <a:pt x="273" y="27"/>
                </a:lnTo>
                <a:lnTo>
                  <a:pt x="279" y="29"/>
                </a:lnTo>
                <a:lnTo>
                  <a:pt x="283" y="31"/>
                </a:lnTo>
                <a:lnTo>
                  <a:pt x="285" y="32"/>
                </a:lnTo>
                <a:lnTo>
                  <a:pt x="279" y="44"/>
                </a:lnTo>
                <a:lnTo>
                  <a:pt x="277" y="44"/>
                </a:lnTo>
                <a:lnTo>
                  <a:pt x="273" y="42"/>
                </a:lnTo>
                <a:lnTo>
                  <a:pt x="268" y="42"/>
                </a:lnTo>
                <a:lnTo>
                  <a:pt x="260" y="40"/>
                </a:lnTo>
                <a:lnTo>
                  <a:pt x="251" y="38"/>
                </a:lnTo>
                <a:lnTo>
                  <a:pt x="241" y="36"/>
                </a:lnTo>
                <a:lnTo>
                  <a:pt x="235" y="34"/>
                </a:lnTo>
                <a:lnTo>
                  <a:pt x="230" y="34"/>
                </a:lnTo>
                <a:lnTo>
                  <a:pt x="224" y="32"/>
                </a:lnTo>
                <a:lnTo>
                  <a:pt x="218" y="32"/>
                </a:lnTo>
                <a:lnTo>
                  <a:pt x="213" y="31"/>
                </a:lnTo>
                <a:lnTo>
                  <a:pt x="207" y="31"/>
                </a:lnTo>
                <a:lnTo>
                  <a:pt x="201" y="29"/>
                </a:lnTo>
                <a:lnTo>
                  <a:pt x="196" y="29"/>
                </a:lnTo>
                <a:lnTo>
                  <a:pt x="190" y="27"/>
                </a:lnTo>
                <a:lnTo>
                  <a:pt x="182" y="27"/>
                </a:lnTo>
                <a:lnTo>
                  <a:pt x="178" y="25"/>
                </a:lnTo>
                <a:lnTo>
                  <a:pt x="173" y="25"/>
                </a:lnTo>
                <a:lnTo>
                  <a:pt x="167" y="23"/>
                </a:lnTo>
                <a:lnTo>
                  <a:pt x="163" y="23"/>
                </a:lnTo>
                <a:lnTo>
                  <a:pt x="158" y="21"/>
                </a:lnTo>
                <a:lnTo>
                  <a:pt x="154" y="21"/>
                </a:lnTo>
                <a:lnTo>
                  <a:pt x="148" y="19"/>
                </a:lnTo>
                <a:lnTo>
                  <a:pt x="142" y="19"/>
                </a:lnTo>
                <a:lnTo>
                  <a:pt x="144" y="48"/>
                </a:lnTo>
                <a:lnTo>
                  <a:pt x="110" y="15"/>
                </a:lnTo>
                <a:lnTo>
                  <a:pt x="118" y="48"/>
                </a:lnTo>
                <a:lnTo>
                  <a:pt x="83" y="21"/>
                </a:lnTo>
                <a:lnTo>
                  <a:pt x="91" y="48"/>
                </a:lnTo>
                <a:lnTo>
                  <a:pt x="59" y="29"/>
                </a:lnTo>
                <a:lnTo>
                  <a:pt x="57" y="29"/>
                </a:lnTo>
                <a:lnTo>
                  <a:pt x="53" y="31"/>
                </a:lnTo>
                <a:lnTo>
                  <a:pt x="49" y="31"/>
                </a:lnTo>
                <a:lnTo>
                  <a:pt x="43" y="34"/>
                </a:lnTo>
                <a:lnTo>
                  <a:pt x="38" y="36"/>
                </a:lnTo>
                <a:lnTo>
                  <a:pt x="32" y="38"/>
                </a:lnTo>
                <a:lnTo>
                  <a:pt x="26" y="42"/>
                </a:lnTo>
                <a:lnTo>
                  <a:pt x="23" y="44"/>
                </a:lnTo>
                <a:lnTo>
                  <a:pt x="15" y="50"/>
                </a:lnTo>
                <a:lnTo>
                  <a:pt x="7" y="55"/>
                </a:lnTo>
                <a:lnTo>
                  <a:pt x="4" y="59"/>
                </a:lnTo>
                <a:lnTo>
                  <a:pt x="2" y="6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IN" sz="1800"/>
          </a:p>
        </p:txBody>
      </p:sp>
      <p:pic>
        <p:nvPicPr>
          <p:cNvPr id="10" name="Picture 8" descr="Cover-6Ed"/>
          <p:cNvPicPr>
            <a:picLocks noChangeAspect="1" noChangeArrowheads="1"/>
          </p:cNvPicPr>
          <p:nvPr userDrawn="1"/>
        </p:nvPicPr>
        <p:blipFill>
          <a:blip r:embed="rId14"/>
          <a:stretch>
            <a:fillRect/>
          </a:stretch>
        </p:blipFill>
        <p:spPr bwMode="auto">
          <a:xfrm>
            <a:off x="7395" y="1"/>
            <a:ext cx="989349" cy="9476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521045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2800" b="1">
          <a:solidFill>
            <a:srgbClr val="002060"/>
          </a:solidFill>
          <a:effectLst>
            <a:outerShdw blurRad="38100" dist="38100" dir="2700000" algn="tl">
              <a:srgbClr val="DDDDDD"/>
            </a:outerShdw>
          </a:effectLst>
          <a:latin typeface="+mj-lt"/>
          <a:ea typeface="MS PGothic" panose="020B0600070205080204" pitchFamily="34" charset="-128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9pPr>
    </p:titleStyle>
    <p:bodyStyle>
      <a:lvl1pPr marL="342900" indent="-342900" algn="l" rtl="0" eaLnBrk="0" fontAlgn="base" hangingPunct="0">
        <a:spcBef>
          <a:spcPct val="35000"/>
        </a:spcBef>
        <a:spcAft>
          <a:spcPct val="0"/>
        </a:spcAft>
        <a:buClr>
          <a:srgbClr val="002060"/>
        </a:buClr>
        <a:buSzPct val="100000"/>
        <a:buFont typeface="Monotype Sorts" pitchFamily="-65" charset="2"/>
        <a:buChar char="n"/>
        <a:defRPr kumimoji="1" sz="1700">
          <a:solidFill>
            <a:schemeClr val="tx1"/>
          </a:solidFill>
          <a:latin typeface="+mn-lt"/>
          <a:ea typeface="MS PGothic" panose="020B0600070205080204" pitchFamily="34" charset="-128"/>
          <a:cs typeface="ＭＳ Ｐゴシック" charset="0"/>
        </a:defRPr>
      </a:lvl1pPr>
      <a:lvl2pPr marL="742950" indent="-285750" algn="l" rtl="0" eaLnBrk="0" fontAlgn="base" hangingPunct="0">
        <a:spcBef>
          <a:spcPct val="35000"/>
        </a:spcBef>
        <a:spcAft>
          <a:spcPct val="0"/>
        </a:spcAft>
        <a:buClr>
          <a:schemeClr val="folHlink"/>
        </a:buClr>
        <a:buSzPct val="95000"/>
        <a:buFont typeface="Monotype Sorts" pitchFamily="-65" charset="2"/>
        <a:buChar char="l"/>
        <a:defRPr kumimoji="1" sz="1700">
          <a:solidFill>
            <a:schemeClr val="tx1"/>
          </a:solidFill>
          <a:latin typeface="+mn-lt"/>
          <a:ea typeface="MS PGothic" panose="020B0600070205080204" pitchFamily="34" charset="-128"/>
        </a:defRPr>
      </a:lvl2pPr>
      <a:lvl3pPr marL="1085850" indent="-228600" algn="l" rtl="0" eaLnBrk="0" fontAlgn="base" hangingPunct="0">
        <a:spcBef>
          <a:spcPct val="35000"/>
        </a:spcBef>
        <a:spcAft>
          <a:spcPct val="0"/>
        </a:spcAft>
        <a:buClr>
          <a:srgbClr val="33CC33"/>
        </a:buClr>
        <a:buSzPct val="85000"/>
        <a:buFont typeface="Webdings" panose="05030102010509060703" pitchFamily="18" charset="2"/>
        <a:buChar char="4"/>
        <a:defRPr kumimoji="1" sz="1700">
          <a:solidFill>
            <a:schemeClr val="tx1"/>
          </a:solidFill>
          <a:latin typeface="+mn-lt"/>
          <a:ea typeface="MS PGothic" panose="020B0600070205080204" pitchFamily="34" charset="-128"/>
        </a:defRPr>
      </a:lvl3pPr>
      <a:lvl4pPr marL="1428750" indent="-22860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Font typeface="Times New Roman" panose="02020603050405020304" pitchFamily="18" charset="0"/>
        <a:buChar char="–"/>
        <a:defRPr kumimoji="1" sz="1700">
          <a:solidFill>
            <a:schemeClr val="tx1"/>
          </a:solidFill>
          <a:latin typeface="+mn-lt"/>
          <a:ea typeface="MS PGothic" panose="020B0600070205080204" pitchFamily="34" charset="-128"/>
        </a:defRPr>
      </a:lvl4pPr>
      <a:lvl5pPr marL="17716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 sz="1700">
          <a:solidFill>
            <a:schemeClr val="tx1"/>
          </a:solidFill>
          <a:latin typeface="+mn-lt"/>
          <a:ea typeface="MS PGothic" panose="020B0600070205080204" pitchFamily="34" charset="-128"/>
        </a:defRPr>
      </a:lvl5pPr>
      <a:lvl6pPr marL="22288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6860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31432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36004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56112478-D9B7-4D0D-ADE5-62D5EFAAFBB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96745" y="1093789"/>
            <a:ext cx="10304140" cy="4903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512003" name="Rectangle 3">
            <a:extLst>
              <a:ext uri="{FF2B5EF4-FFF2-40B4-BE49-F238E27FC236}">
                <a16:creationId xmlns:a16="http://schemas.microsoft.com/office/drawing/2014/main" id="{D2EB5033-CF44-472B-B77D-FAA18581E631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400800"/>
            <a:ext cx="2540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400">
                <a:solidFill>
                  <a:srgbClr val="002060"/>
                </a:solidFill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8BECA7E0-09BC-41D3-BD93-B7E81A2ACCB7}" type="slidenum">
              <a:rPr lang="en-US" altLang="en-US" smtClean="0"/>
              <a:pPr>
                <a:defRPr/>
              </a:pPr>
              <a:t>‹#›</a:t>
            </a:fld>
            <a:endParaRPr lang="en-US" altLang="en-US" dirty="0"/>
          </a:p>
        </p:txBody>
      </p:sp>
      <p:sp>
        <p:nvSpPr>
          <p:cNvPr id="1028" name="Text Box 4">
            <a:extLst>
              <a:ext uri="{FF2B5EF4-FFF2-40B4-BE49-F238E27FC236}">
                <a16:creationId xmlns:a16="http://schemas.microsoft.com/office/drawing/2014/main" id="{D0CFC8B2-2C6C-4CA4-9AFC-14298F0DD4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02889" y="6613526"/>
            <a:ext cx="240322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002060"/>
                </a:solidFill>
              </a:rPr>
              <a:t>©Silberschatz, Korth and Sudarshan</a:t>
            </a:r>
          </a:p>
        </p:txBody>
      </p:sp>
      <p:sp>
        <p:nvSpPr>
          <p:cNvPr id="512005" name="Text Box 5">
            <a:extLst>
              <a:ext uri="{FF2B5EF4-FFF2-40B4-BE49-F238E27FC236}">
                <a16:creationId xmlns:a16="http://schemas.microsoft.com/office/drawing/2014/main" id="{ED25C836-0663-424A-84A7-5AB80342286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047906" y="6613526"/>
            <a:ext cx="447558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002060"/>
                </a:solidFill>
              </a:rPr>
              <a:t>4.</a:t>
            </a:r>
            <a:fld id="{669DE52E-05EC-4487-BE79-3F9A6A9F8797}" type="slidenum">
              <a:rPr lang="en-US" altLang="en-US" sz="1000" b="1" smtClean="0">
                <a:solidFill>
                  <a:srgbClr val="002060"/>
                </a:solidFill>
              </a:rPr>
              <a:pPr algn="ctr">
                <a:spcBef>
                  <a:spcPct val="50000"/>
                </a:spcBef>
                <a:defRPr/>
              </a:pPr>
              <a:t>‹#›</a:t>
            </a:fld>
            <a:endParaRPr lang="en-US" altLang="en-US" sz="1000" b="1" dirty="0">
              <a:solidFill>
                <a:srgbClr val="002060"/>
              </a:solidFill>
            </a:endParaRPr>
          </a:p>
        </p:txBody>
      </p:sp>
      <p:sp>
        <p:nvSpPr>
          <p:cNvPr id="512006" name="Rectangle 6">
            <a:extLst>
              <a:ext uri="{FF2B5EF4-FFF2-40B4-BE49-F238E27FC236}">
                <a16:creationId xmlns:a16="http://schemas.microsoft.com/office/drawing/2014/main" id="{BFAC4B4C-D3C2-4A14-871E-CC7D45F0769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024467" y="117475"/>
            <a:ext cx="107696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31" name="Text Box 7">
            <a:extLst>
              <a:ext uri="{FF2B5EF4-FFF2-40B4-BE49-F238E27FC236}">
                <a16:creationId xmlns:a16="http://schemas.microsoft.com/office/drawing/2014/main" id="{5472E9A1-C06F-4393-872E-7F8100F916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613526"/>
            <a:ext cx="259558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sz="1000" b="1" dirty="0">
                <a:solidFill>
                  <a:srgbClr val="002060"/>
                </a:solidFill>
              </a:rPr>
              <a:t>Database System Concepts - 7</a:t>
            </a:r>
            <a:r>
              <a:rPr lang="en-US" sz="1000" b="1" baseline="30000" dirty="0">
                <a:solidFill>
                  <a:srgbClr val="002060"/>
                </a:solidFill>
              </a:rPr>
              <a:t>th</a:t>
            </a:r>
            <a:r>
              <a:rPr lang="en-US" sz="1000" b="1" dirty="0">
                <a:solidFill>
                  <a:srgbClr val="002060"/>
                </a:solidFill>
              </a:rPr>
              <a:t> Edition</a:t>
            </a:r>
          </a:p>
        </p:txBody>
      </p:sp>
      <p:sp>
        <p:nvSpPr>
          <p:cNvPr id="1032" name="Freeform 8">
            <a:extLst>
              <a:ext uri="{FF2B5EF4-FFF2-40B4-BE49-F238E27FC236}">
                <a16:creationId xmlns:a16="http://schemas.microsoft.com/office/drawing/2014/main" id="{0362D880-06BD-4D02-876C-3226AC8E6F10}"/>
              </a:ext>
            </a:extLst>
          </p:cNvPr>
          <p:cNvSpPr>
            <a:spLocks/>
          </p:cNvSpPr>
          <p:nvPr/>
        </p:nvSpPr>
        <p:spPr bwMode="auto">
          <a:xfrm>
            <a:off x="11889317" y="5445126"/>
            <a:ext cx="302683" cy="47625"/>
          </a:xfrm>
          <a:custGeom>
            <a:avLst/>
            <a:gdLst>
              <a:gd name="T0" fmla="*/ 0 w 285"/>
              <a:gd name="T1" fmla="*/ 2147483646 h 61"/>
              <a:gd name="T2" fmla="*/ 2147483646 w 285"/>
              <a:gd name="T3" fmla="*/ 2147483646 h 61"/>
              <a:gd name="T4" fmla="*/ 2147483646 w 285"/>
              <a:gd name="T5" fmla="*/ 2147483646 h 61"/>
              <a:gd name="T6" fmla="*/ 2147483646 w 285"/>
              <a:gd name="T7" fmla="*/ 2147483646 h 61"/>
              <a:gd name="T8" fmla="*/ 2147483646 w 285"/>
              <a:gd name="T9" fmla="*/ 2147483646 h 61"/>
              <a:gd name="T10" fmla="*/ 2147483646 w 285"/>
              <a:gd name="T11" fmla="*/ 2147483646 h 61"/>
              <a:gd name="T12" fmla="*/ 2147483646 w 285"/>
              <a:gd name="T13" fmla="*/ 2147483646 h 61"/>
              <a:gd name="T14" fmla="*/ 2147483646 w 285"/>
              <a:gd name="T15" fmla="*/ 2147483646 h 61"/>
              <a:gd name="T16" fmla="*/ 2147483646 w 285"/>
              <a:gd name="T17" fmla="*/ 0 h 61"/>
              <a:gd name="T18" fmla="*/ 2147483646 w 285"/>
              <a:gd name="T19" fmla="*/ 0 h 61"/>
              <a:gd name="T20" fmla="*/ 2147483646 w 285"/>
              <a:gd name="T21" fmla="*/ 0 h 61"/>
              <a:gd name="T22" fmla="*/ 2147483646 w 285"/>
              <a:gd name="T23" fmla="*/ 0 h 61"/>
              <a:gd name="T24" fmla="*/ 2147483646 w 285"/>
              <a:gd name="T25" fmla="*/ 2147483646 h 61"/>
              <a:gd name="T26" fmla="*/ 2147483646 w 285"/>
              <a:gd name="T27" fmla="*/ 2147483646 h 61"/>
              <a:gd name="T28" fmla="*/ 2147483646 w 285"/>
              <a:gd name="T29" fmla="*/ 2147483646 h 61"/>
              <a:gd name="T30" fmla="*/ 2147483646 w 285"/>
              <a:gd name="T31" fmla="*/ 2147483646 h 61"/>
              <a:gd name="T32" fmla="*/ 2147483646 w 285"/>
              <a:gd name="T33" fmla="*/ 2147483646 h 61"/>
              <a:gd name="T34" fmla="*/ 2147483646 w 285"/>
              <a:gd name="T35" fmla="*/ 2147483646 h 61"/>
              <a:gd name="T36" fmla="*/ 2147483646 w 285"/>
              <a:gd name="T37" fmla="*/ 2147483646 h 61"/>
              <a:gd name="T38" fmla="*/ 2147483646 w 285"/>
              <a:gd name="T39" fmla="*/ 2147483646 h 61"/>
              <a:gd name="T40" fmla="*/ 2147483646 w 285"/>
              <a:gd name="T41" fmla="*/ 2147483646 h 61"/>
              <a:gd name="T42" fmla="*/ 2147483646 w 285"/>
              <a:gd name="T43" fmla="*/ 2147483646 h 61"/>
              <a:gd name="T44" fmla="*/ 2147483646 w 285"/>
              <a:gd name="T45" fmla="*/ 2147483646 h 61"/>
              <a:gd name="T46" fmla="*/ 2147483646 w 285"/>
              <a:gd name="T47" fmla="*/ 2147483646 h 61"/>
              <a:gd name="T48" fmla="*/ 2147483646 w 285"/>
              <a:gd name="T49" fmla="*/ 2147483646 h 61"/>
              <a:gd name="T50" fmla="*/ 2147483646 w 285"/>
              <a:gd name="T51" fmla="*/ 2147483646 h 61"/>
              <a:gd name="T52" fmla="*/ 2147483646 w 285"/>
              <a:gd name="T53" fmla="*/ 2147483646 h 61"/>
              <a:gd name="T54" fmla="*/ 2147483646 w 285"/>
              <a:gd name="T55" fmla="*/ 2147483646 h 61"/>
              <a:gd name="T56" fmla="*/ 2147483646 w 285"/>
              <a:gd name="T57" fmla="*/ 2147483646 h 61"/>
              <a:gd name="T58" fmla="*/ 2147483646 w 285"/>
              <a:gd name="T59" fmla="*/ 2147483646 h 61"/>
              <a:gd name="T60" fmla="*/ 2147483646 w 285"/>
              <a:gd name="T61" fmla="*/ 2147483646 h 61"/>
              <a:gd name="T62" fmla="*/ 2147483646 w 285"/>
              <a:gd name="T63" fmla="*/ 2147483646 h 61"/>
              <a:gd name="T64" fmla="*/ 2147483646 w 285"/>
              <a:gd name="T65" fmla="*/ 2147483646 h 61"/>
              <a:gd name="T66" fmla="*/ 2147483646 w 285"/>
              <a:gd name="T67" fmla="*/ 2147483646 h 61"/>
              <a:gd name="T68" fmla="*/ 2147483646 w 285"/>
              <a:gd name="T69" fmla="*/ 2147483646 h 61"/>
              <a:gd name="T70" fmla="*/ 2147483646 w 285"/>
              <a:gd name="T71" fmla="*/ 2147483646 h 61"/>
              <a:gd name="T72" fmla="*/ 2147483646 w 285"/>
              <a:gd name="T73" fmla="*/ 2147483646 h 61"/>
              <a:gd name="T74" fmla="*/ 2147483646 w 285"/>
              <a:gd name="T75" fmla="*/ 2147483646 h 61"/>
              <a:gd name="T76" fmla="*/ 2147483646 w 285"/>
              <a:gd name="T77" fmla="*/ 2147483646 h 61"/>
              <a:gd name="T78" fmla="*/ 2147483646 w 285"/>
              <a:gd name="T79" fmla="*/ 2147483646 h 61"/>
              <a:gd name="T80" fmla="*/ 2147483646 w 285"/>
              <a:gd name="T81" fmla="*/ 2147483646 h 61"/>
              <a:gd name="T82" fmla="*/ 2147483646 w 285"/>
              <a:gd name="T83" fmla="*/ 2147483646 h 61"/>
              <a:gd name="T84" fmla="*/ 2147483646 w 285"/>
              <a:gd name="T85" fmla="*/ 2147483646 h 61"/>
              <a:gd name="T86" fmla="*/ 2147483646 w 285"/>
              <a:gd name="T87" fmla="*/ 2147483646 h 61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285" h="61">
                <a:moveTo>
                  <a:pt x="2" y="61"/>
                </a:moveTo>
                <a:lnTo>
                  <a:pt x="0" y="59"/>
                </a:lnTo>
                <a:lnTo>
                  <a:pt x="0" y="55"/>
                </a:lnTo>
                <a:lnTo>
                  <a:pt x="2" y="48"/>
                </a:lnTo>
                <a:lnTo>
                  <a:pt x="5" y="40"/>
                </a:lnTo>
                <a:lnTo>
                  <a:pt x="9" y="34"/>
                </a:lnTo>
                <a:lnTo>
                  <a:pt x="13" y="31"/>
                </a:lnTo>
                <a:lnTo>
                  <a:pt x="17" y="25"/>
                </a:lnTo>
                <a:lnTo>
                  <a:pt x="24" y="21"/>
                </a:lnTo>
                <a:lnTo>
                  <a:pt x="30" y="17"/>
                </a:lnTo>
                <a:lnTo>
                  <a:pt x="40" y="13"/>
                </a:lnTo>
                <a:lnTo>
                  <a:pt x="45" y="10"/>
                </a:lnTo>
                <a:lnTo>
                  <a:pt x="51" y="8"/>
                </a:lnTo>
                <a:lnTo>
                  <a:pt x="57" y="6"/>
                </a:lnTo>
                <a:lnTo>
                  <a:pt x="64" y="6"/>
                </a:lnTo>
                <a:lnTo>
                  <a:pt x="70" y="2"/>
                </a:lnTo>
                <a:lnTo>
                  <a:pt x="78" y="2"/>
                </a:lnTo>
                <a:lnTo>
                  <a:pt x="85" y="0"/>
                </a:lnTo>
                <a:lnTo>
                  <a:pt x="93" y="0"/>
                </a:lnTo>
                <a:lnTo>
                  <a:pt x="100" y="0"/>
                </a:lnTo>
                <a:lnTo>
                  <a:pt x="110" y="0"/>
                </a:lnTo>
                <a:lnTo>
                  <a:pt x="118" y="0"/>
                </a:lnTo>
                <a:lnTo>
                  <a:pt x="129" y="0"/>
                </a:lnTo>
                <a:lnTo>
                  <a:pt x="137" y="0"/>
                </a:lnTo>
                <a:lnTo>
                  <a:pt x="146" y="2"/>
                </a:lnTo>
                <a:lnTo>
                  <a:pt x="154" y="2"/>
                </a:lnTo>
                <a:lnTo>
                  <a:pt x="163" y="4"/>
                </a:lnTo>
                <a:lnTo>
                  <a:pt x="173" y="6"/>
                </a:lnTo>
                <a:lnTo>
                  <a:pt x="182" y="8"/>
                </a:lnTo>
                <a:lnTo>
                  <a:pt x="192" y="8"/>
                </a:lnTo>
                <a:lnTo>
                  <a:pt x="201" y="12"/>
                </a:lnTo>
                <a:lnTo>
                  <a:pt x="209" y="12"/>
                </a:lnTo>
                <a:lnTo>
                  <a:pt x="216" y="13"/>
                </a:lnTo>
                <a:lnTo>
                  <a:pt x="224" y="15"/>
                </a:lnTo>
                <a:lnTo>
                  <a:pt x="234" y="17"/>
                </a:lnTo>
                <a:lnTo>
                  <a:pt x="239" y="19"/>
                </a:lnTo>
                <a:lnTo>
                  <a:pt x="247" y="21"/>
                </a:lnTo>
                <a:lnTo>
                  <a:pt x="254" y="23"/>
                </a:lnTo>
                <a:lnTo>
                  <a:pt x="260" y="25"/>
                </a:lnTo>
                <a:lnTo>
                  <a:pt x="266" y="25"/>
                </a:lnTo>
                <a:lnTo>
                  <a:pt x="270" y="27"/>
                </a:lnTo>
                <a:lnTo>
                  <a:pt x="273" y="27"/>
                </a:lnTo>
                <a:lnTo>
                  <a:pt x="279" y="29"/>
                </a:lnTo>
                <a:lnTo>
                  <a:pt x="283" y="31"/>
                </a:lnTo>
                <a:lnTo>
                  <a:pt x="285" y="32"/>
                </a:lnTo>
                <a:lnTo>
                  <a:pt x="279" y="44"/>
                </a:lnTo>
                <a:lnTo>
                  <a:pt x="277" y="44"/>
                </a:lnTo>
                <a:lnTo>
                  <a:pt x="273" y="42"/>
                </a:lnTo>
                <a:lnTo>
                  <a:pt x="268" y="42"/>
                </a:lnTo>
                <a:lnTo>
                  <a:pt x="260" y="40"/>
                </a:lnTo>
                <a:lnTo>
                  <a:pt x="251" y="38"/>
                </a:lnTo>
                <a:lnTo>
                  <a:pt x="241" y="36"/>
                </a:lnTo>
                <a:lnTo>
                  <a:pt x="235" y="34"/>
                </a:lnTo>
                <a:lnTo>
                  <a:pt x="230" y="34"/>
                </a:lnTo>
                <a:lnTo>
                  <a:pt x="224" y="32"/>
                </a:lnTo>
                <a:lnTo>
                  <a:pt x="218" y="32"/>
                </a:lnTo>
                <a:lnTo>
                  <a:pt x="213" y="31"/>
                </a:lnTo>
                <a:lnTo>
                  <a:pt x="207" y="31"/>
                </a:lnTo>
                <a:lnTo>
                  <a:pt x="201" y="29"/>
                </a:lnTo>
                <a:lnTo>
                  <a:pt x="196" y="29"/>
                </a:lnTo>
                <a:lnTo>
                  <a:pt x="190" y="27"/>
                </a:lnTo>
                <a:lnTo>
                  <a:pt x="182" y="27"/>
                </a:lnTo>
                <a:lnTo>
                  <a:pt x="178" y="25"/>
                </a:lnTo>
                <a:lnTo>
                  <a:pt x="173" y="25"/>
                </a:lnTo>
                <a:lnTo>
                  <a:pt x="167" y="23"/>
                </a:lnTo>
                <a:lnTo>
                  <a:pt x="163" y="23"/>
                </a:lnTo>
                <a:lnTo>
                  <a:pt x="158" y="21"/>
                </a:lnTo>
                <a:lnTo>
                  <a:pt x="154" y="21"/>
                </a:lnTo>
                <a:lnTo>
                  <a:pt x="148" y="19"/>
                </a:lnTo>
                <a:lnTo>
                  <a:pt x="142" y="19"/>
                </a:lnTo>
                <a:lnTo>
                  <a:pt x="144" y="48"/>
                </a:lnTo>
                <a:lnTo>
                  <a:pt x="110" y="15"/>
                </a:lnTo>
                <a:lnTo>
                  <a:pt x="118" y="48"/>
                </a:lnTo>
                <a:lnTo>
                  <a:pt x="83" y="21"/>
                </a:lnTo>
                <a:lnTo>
                  <a:pt x="91" y="48"/>
                </a:lnTo>
                <a:lnTo>
                  <a:pt x="59" y="29"/>
                </a:lnTo>
                <a:lnTo>
                  <a:pt x="57" y="29"/>
                </a:lnTo>
                <a:lnTo>
                  <a:pt x="53" y="31"/>
                </a:lnTo>
                <a:lnTo>
                  <a:pt x="49" y="31"/>
                </a:lnTo>
                <a:lnTo>
                  <a:pt x="43" y="34"/>
                </a:lnTo>
                <a:lnTo>
                  <a:pt x="38" y="36"/>
                </a:lnTo>
                <a:lnTo>
                  <a:pt x="32" y="38"/>
                </a:lnTo>
                <a:lnTo>
                  <a:pt x="26" y="42"/>
                </a:lnTo>
                <a:lnTo>
                  <a:pt x="23" y="44"/>
                </a:lnTo>
                <a:lnTo>
                  <a:pt x="15" y="50"/>
                </a:lnTo>
                <a:lnTo>
                  <a:pt x="7" y="55"/>
                </a:lnTo>
                <a:lnTo>
                  <a:pt x="4" y="59"/>
                </a:lnTo>
                <a:lnTo>
                  <a:pt x="2" y="6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IN" sz="1800"/>
          </a:p>
        </p:txBody>
      </p:sp>
      <p:pic>
        <p:nvPicPr>
          <p:cNvPr id="10" name="Picture 8" descr="Cover-6Ed"/>
          <p:cNvPicPr>
            <a:picLocks noChangeAspect="1" noChangeArrowheads="1"/>
          </p:cNvPicPr>
          <p:nvPr userDrawn="1"/>
        </p:nvPicPr>
        <p:blipFill>
          <a:blip r:embed="rId14"/>
          <a:stretch>
            <a:fillRect/>
          </a:stretch>
        </p:blipFill>
        <p:spPr bwMode="auto">
          <a:xfrm>
            <a:off x="7395" y="1"/>
            <a:ext cx="989349" cy="9476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849739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2800" b="1">
          <a:solidFill>
            <a:srgbClr val="002060"/>
          </a:solidFill>
          <a:effectLst>
            <a:outerShdw blurRad="38100" dist="38100" dir="2700000" algn="tl">
              <a:srgbClr val="DDDDDD"/>
            </a:outerShdw>
          </a:effectLst>
          <a:latin typeface="+mj-lt"/>
          <a:ea typeface="MS PGothic" panose="020B0600070205080204" pitchFamily="34" charset="-128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9pPr>
    </p:titleStyle>
    <p:bodyStyle>
      <a:lvl1pPr marL="342900" indent="-342900" algn="l" rtl="0" eaLnBrk="0" fontAlgn="base" hangingPunct="0">
        <a:spcBef>
          <a:spcPct val="35000"/>
        </a:spcBef>
        <a:spcAft>
          <a:spcPct val="0"/>
        </a:spcAft>
        <a:buClr>
          <a:srgbClr val="002060"/>
        </a:buClr>
        <a:buSzPct val="100000"/>
        <a:buFont typeface="Monotype Sorts" pitchFamily="-65" charset="2"/>
        <a:buChar char="n"/>
        <a:defRPr kumimoji="1" sz="1700">
          <a:solidFill>
            <a:schemeClr val="tx1"/>
          </a:solidFill>
          <a:latin typeface="+mn-lt"/>
          <a:ea typeface="MS PGothic" panose="020B0600070205080204" pitchFamily="34" charset="-128"/>
          <a:cs typeface="ＭＳ Ｐゴシック" charset="0"/>
        </a:defRPr>
      </a:lvl1pPr>
      <a:lvl2pPr marL="742950" indent="-285750" algn="l" rtl="0" eaLnBrk="0" fontAlgn="base" hangingPunct="0">
        <a:spcBef>
          <a:spcPct val="35000"/>
        </a:spcBef>
        <a:spcAft>
          <a:spcPct val="0"/>
        </a:spcAft>
        <a:buClr>
          <a:schemeClr val="folHlink"/>
        </a:buClr>
        <a:buSzPct val="95000"/>
        <a:buFont typeface="Monotype Sorts" pitchFamily="-65" charset="2"/>
        <a:buChar char="l"/>
        <a:defRPr kumimoji="1" sz="1700">
          <a:solidFill>
            <a:schemeClr val="tx1"/>
          </a:solidFill>
          <a:latin typeface="+mn-lt"/>
          <a:ea typeface="MS PGothic" panose="020B0600070205080204" pitchFamily="34" charset="-128"/>
        </a:defRPr>
      </a:lvl2pPr>
      <a:lvl3pPr marL="1085850" indent="-228600" algn="l" rtl="0" eaLnBrk="0" fontAlgn="base" hangingPunct="0">
        <a:spcBef>
          <a:spcPct val="35000"/>
        </a:spcBef>
        <a:spcAft>
          <a:spcPct val="0"/>
        </a:spcAft>
        <a:buClr>
          <a:srgbClr val="33CC33"/>
        </a:buClr>
        <a:buSzPct val="85000"/>
        <a:buFont typeface="Webdings" panose="05030102010509060703" pitchFamily="18" charset="2"/>
        <a:buChar char="4"/>
        <a:defRPr kumimoji="1" sz="1700">
          <a:solidFill>
            <a:schemeClr val="tx1"/>
          </a:solidFill>
          <a:latin typeface="+mn-lt"/>
          <a:ea typeface="MS PGothic" panose="020B0600070205080204" pitchFamily="34" charset="-128"/>
        </a:defRPr>
      </a:lvl3pPr>
      <a:lvl4pPr marL="1428750" indent="-22860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Font typeface="Times New Roman" panose="02020603050405020304" pitchFamily="18" charset="0"/>
        <a:buChar char="–"/>
        <a:defRPr kumimoji="1" sz="1700">
          <a:solidFill>
            <a:schemeClr val="tx1"/>
          </a:solidFill>
          <a:latin typeface="+mn-lt"/>
          <a:ea typeface="MS PGothic" panose="020B0600070205080204" pitchFamily="34" charset="-128"/>
        </a:defRPr>
      </a:lvl4pPr>
      <a:lvl5pPr marL="17716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 sz="1700">
          <a:solidFill>
            <a:schemeClr val="tx1"/>
          </a:solidFill>
          <a:latin typeface="+mn-lt"/>
          <a:ea typeface="MS PGothic" panose="020B0600070205080204" pitchFamily="34" charset="-128"/>
        </a:defRPr>
      </a:lvl5pPr>
      <a:lvl6pPr marL="22288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6860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31432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36004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56112478-D9B7-4D0D-ADE5-62D5EFAAFBB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085852" y="1093789"/>
            <a:ext cx="10215033" cy="4903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512003" name="Rectangle 3">
            <a:extLst>
              <a:ext uri="{FF2B5EF4-FFF2-40B4-BE49-F238E27FC236}">
                <a16:creationId xmlns:a16="http://schemas.microsoft.com/office/drawing/2014/main" id="{D2EB5033-CF44-472B-B77D-FAA18581E631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400800"/>
            <a:ext cx="2540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400">
                <a:solidFill>
                  <a:srgbClr val="002060"/>
                </a:solidFill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8BECA7E0-09BC-41D3-BD93-B7E81A2ACCB7}" type="slidenum">
              <a:rPr lang="en-US" altLang="en-US" smtClean="0"/>
              <a:pPr>
                <a:defRPr/>
              </a:pPr>
              <a:t>‹#›</a:t>
            </a:fld>
            <a:endParaRPr lang="en-US" altLang="en-US" dirty="0"/>
          </a:p>
        </p:txBody>
      </p:sp>
      <p:sp>
        <p:nvSpPr>
          <p:cNvPr id="1028" name="Text Box 4">
            <a:extLst>
              <a:ext uri="{FF2B5EF4-FFF2-40B4-BE49-F238E27FC236}">
                <a16:creationId xmlns:a16="http://schemas.microsoft.com/office/drawing/2014/main" id="{D0CFC8B2-2C6C-4CA4-9AFC-14298F0DD4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02889" y="6613526"/>
            <a:ext cx="240322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002060"/>
                </a:solidFill>
              </a:rPr>
              <a:t>©Silberschatz, Korth and Sudarshan</a:t>
            </a:r>
          </a:p>
        </p:txBody>
      </p:sp>
      <p:sp>
        <p:nvSpPr>
          <p:cNvPr id="512005" name="Text Box 5">
            <a:extLst>
              <a:ext uri="{FF2B5EF4-FFF2-40B4-BE49-F238E27FC236}">
                <a16:creationId xmlns:a16="http://schemas.microsoft.com/office/drawing/2014/main" id="{ED25C836-0663-424A-84A7-5AB80342286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047906" y="6613526"/>
            <a:ext cx="447558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002060"/>
                </a:solidFill>
              </a:rPr>
              <a:t>7.</a:t>
            </a:r>
            <a:fld id="{669DE52E-05EC-4487-BE79-3F9A6A9F8797}" type="slidenum">
              <a:rPr lang="en-US" altLang="en-US" sz="1000" b="1" smtClean="0">
                <a:solidFill>
                  <a:srgbClr val="002060"/>
                </a:solidFill>
              </a:rPr>
              <a:pPr algn="ctr">
                <a:spcBef>
                  <a:spcPct val="50000"/>
                </a:spcBef>
                <a:defRPr/>
              </a:pPr>
              <a:t>‹#›</a:t>
            </a:fld>
            <a:endParaRPr lang="en-US" altLang="en-US" sz="1000" b="1" dirty="0">
              <a:solidFill>
                <a:srgbClr val="002060"/>
              </a:solidFill>
            </a:endParaRPr>
          </a:p>
        </p:txBody>
      </p:sp>
      <p:sp>
        <p:nvSpPr>
          <p:cNvPr id="512006" name="Rectangle 6">
            <a:extLst>
              <a:ext uri="{FF2B5EF4-FFF2-40B4-BE49-F238E27FC236}">
                <a16:creationId xmlns:a16="http://schemas.microsoft.com/office/drawing/2014/main" id="{BFAC4B4C-D3C2-4A14-871E-CC7D45F0769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024467" y="117475"/>
            <a:ext cx="107696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31" name="Text Box 7">
            <a:extLst>
              <a:ext uri="{FF2B5EF4-FFF2-40B4-BE49-F238E27FC236}">
                <a16:creationId xmlns:a16="http://schemas.microsoft.com/office/drawing/2014/main" id="{5472E9A1-C06F-4393-872E-7F8100F916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613526"/>
            <a:ext cx="259558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sz="1000" b="1" dirty="0">
                <a:solidFill>
                  <a:srgbClr val="002060"/>
                </a:solidFill>
              </a:rPr>
              <a:t>Database System Concepts - 7</a:t>
            </a:r>
            <a:r>
              <a:rPr lang="en-US" sz="1000" b="1" baseline="30000" dirty="0">
                <a:solidFill>
                  <a:srgbClr val="002060"/>
                </a:solidFill>
              </a:rPr>
              <a:t>th</a:t>
            </a:r>
            <a:r>
              <a:rPr lang="en-US" sz="1000" b="1" dirty="0">
                <a:solidFill>
                  <a:srgbClr val="002060"/>
                </a:solidFill>
              </a:rPr>
              <a:t> Edition</a:t>
            </a:r>
          </a:p>
        </p:txBody>
      </p:sp>
      <p:sp>
        <p:nvSpPr>
          <p:cNvPr id="1032" name="Freeform 8">
            <a:extLst>
              <a:ext uri="{FF2B5EF4-FFF2-40B4-BE49-F238E27FC236}">
                <a16:creationId xmlns:a16="http://schemas.microsoft.com/office/drawing/2014/main" id="{0362D880-06BD-4D02-876C-3226AC8E6F10}"/>
              </a:ext>
            </a:extLst>
          </p:cNvPr>
          <p:cNvSpPr>
            <a:spLocks/>
          </p:cNvSpPr>
          <p:nvPr/>
        </p:nvSpPr>
        <p:spPr bwMode="auto">
          <a:xfrm>
            <a:off x="11889317" y="5445126"/>
            <a:ext cx="302683" cy="47625"/>
          </a:xfrm>
          <a:custGeom>
            <a:avLst/>
            <a:gdLst>
              <a:gd name="T0" fmla="*/ 0 w 285"/>
              <a:gd name="T1" fmla="*/ 2147483646 h 61"/>
              <a:gd name="T2" fmla="*/ 2147483646 w 285"/>
              <a:gd name="T3" fmla="*/ 2147483646 h 61"/>
              <a:gd name="T4" fmla="*/ 2147483646 w 285"/>
              <a:gd name="T5" fmla="*/ 2147483646 h 61"/>
              <a:gd name="T6" fmla="*/ 2147483646 w 285"/>
              <a:gd name="T7" fmla="*/ 2147483646 h 61"/>
              <a:gd name="T8" fmla="*/ 2147483646 w 285"/>
              <a:gd name="T9" fmla="*/ 2147483646 h 61"/>
              <a:gd name="T10" fmla="*/ 2147483646 w 285"/>
              <a:gd name="T11" fmla="*/ 2147483646 h 61"/>
              <a:gd name="T12" fmla="*/ 2147483646 w 285"/>
              <a:gd name="T13" fmla="*/ 2147483646 h 61"/>
              <a:gd name="T14" fmla="*/ 2147483646 w 285"/>
              <a:gd name="T15" fmla="*/ 2147483646 h 61"/>
              <a:gd name="T16" fmla="*/ 2147483646 w 285"/>
              <a:gd name="T17" fmla="*/ 0 h 61"/>
              <a:gd name="T18" fmla="*/ 2147483646 w 285"/>
              <a:gd name="T19" fmla="*/ 0 h 61"/>
              <a:gd name="T20" fmla="*/ 2147483646 w 285"/>
              <a:gd name="T21" fmla="*/ 0 h 61"/>
              <a:gd name="T22" fmla="*/ 2147483646 w 285"/>
              <a:gd name="T23" fmla="*/ 0 h 61"/>
              <a:gd name="T24" fmla="*/ 2147483646 w 285"/>
              <a:gd name="T25" fmla="*/ 2147483646 h 61"/>
              <a:gd name="T26" fmla="*/ 2147483646 w 285"/>
              <a:gd name="T27" fmla="*/ 2147483646 h 61"/>
              <a:gd name="T28" fmla="*/ 2147483646 w 285"/>
              <a:gd name="T29" fmla="*/ 2147483646 h 61"/>
              <a:gd name="T30" fmla="*/ 2147483646 w 285"/>
              <a:gd name="T31" fmla="*/ 2147483646 h 61"/>
              <a:gd name="T32" fmla="*/ 2147483646 w 285"/>
              <a:gd name="T33" fmla="*/ 2147483646 h 61"/>
              <a:gd name="T34" fmla="*/ 2147483646 w 285"/>
              <a:gd name="T35" fmla="*/ 2147483646 h 61"/>
              <a:gd name="T36" fmla="*/ 2147483646 w 285"/>
              <a:gd name="T37" fmla="*/ 2147483646 h 61"/>
              <a:gd name="T38" fmla="*/ 2147483646 w 285"/>
              <a:gd name="T39" fmla="*/ 2147483646 h 61"/>
              <a:gd name="T40" fmla="*/ 2147483646 w 285"/>
              <a:gd name="T41" fmla="*/ 2147483646 h 61"/>
              <a:gd name="T42" fmla="*/ 2147483646 w 285"/>
              <a:gd name="T43" fmla="*/ 2147483646 h 61"/>
              <a:gd name="T44" fmla="*/ 2147483646 w 285"/>
              <a:gd name="T45" fmla="*/ 2147483646 h 61"/>
              <a:gd name="T46" fmla="*/ 2147483646 w 285"/>
              <a:gd name="T47" fmla="*/ 2147483646 h 61"/>
              <a:gd name="T48" fmla="*/ 2147483646 w 285"/>
              <a:gd name="T49" fmla="*/ 2147483646 h 61"/>
              <a:gd name="T50" fmla="*/ 2147483646 w 285"/>
              <a:gd name="T51" fmla="*/ 2147483646 h 61"/>
              <a:gd name="T52" fmla="*/ 2147483646 w 285"/>
              <a:gd name="T53" fmla="*/ 2147483646 h 61"/>
              <a:gd name="T54" fmla="*/ 2147483646 w 285"/>
              <a:gd name="T55" fmla="*/ 2147483646 h 61"/>
              <a:gd name="T56" fmla="*/ 2147483646 w 285"/>
              <a:gd name="T57" fmla="*/ 2147483646 h 61"/>
              <a:gd name="T58" fmla="*/ 2147483646 w 285"/>
              <a:gd name="T59" fmla="*/ 2147483646 h 61"/>
              <a:gd name="T60" fmla="*/ 2147483646 w 285"/>
              <a:gd name="T61" fmla="*/ 2147483646 h 61"/>
              <a:gd name="T62" fmla="*/ 2147483646 w 285"/>
              <a:gd name="T63" fmla="*/ 2147483646 h 61"/>
              <a:gd name="T64" fmla="*/ 2147483646 w 285"/>
              <a:gd name="T65" fmla="*/ 2147483646 h 61"/>
              <a:gd name="T66" fmla="*/ 2147483646 w 285"/>
              <a:gd name="T67" fmla="*/ 2147483646 h 61"/>
              <a:gd name="T68" fmla="*/ 2147483646 w 285"/>
              <a:gd name="T69" fmla="*/ 2147483646 h 61"/>
              <a:gd name="T70" fmla="*/ 2147483646 w 285"/>
              <a:gd name="T71" fmla="*/ 2147483646 h 61"/>
              <a:gd name="T72" fmla="*/ 2147483646 w 285"/>
              <a:gd name="T73" fmla="*/ 2147483646 h 61"/>
              <a:gd name="T74" fmla="*/ 2147483646 w 285"/>
              <a:gd name="T75" fmla="*/ 2147483646 h 61"/>
              <a:gd name="T76" fmla="*/ 2147483646 w 285"/>
              <a:gd name="T77" fmla="*/ 2147483646 h 61"/>
              <a:gd name="T78" fmla="*/ 2147483646 w 285"/>
              <a:gd name="T79" fmla="*/ 2147483646 h 61"/>
              <a:gd name="T80" fmla="*/ 2147483646 w 285"/>
              <a:gd name="T81" fmla="*/ 2147483646 h 61"/>
              <a:gd name="T82" fmla="*/ 2147483646 w 285"/>
              <a:gd name="T83" fmla="*/ 2147483646 h 61"/>
              <a:gd name="T84" fmla="*/ 2147483646 w 285"/>
              <a:gd name="T85" fmla="*/ 2147483646 h 61"/>
              <a:gd name="T86" fmla="*/ 2147483646 w 285"/>
              <a:gd name="T87" fmla="*/ 2147483646 h 61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285" h="61">
                <a:moveTo>
                  <a:pt x="2" y="61"/>
                </a:moveTo>
                <a:lnTo>
                  <a:pt x="0" y="59"/>
                </a:lnTo>
                <a:lnTo>
                  <a:pt x="0" y="55"/>
                </a:lnTo>
                <a:lnTo>
                  <a:pt x="2" y="48"/>
                </a:lnTo>
                <a:lnTo>
                  <a:pt x="5" y="40"/>
                </a:lnTo>
                <a:lnTo>
                  <a:pt x="9" y="34"/>
                </a:lnTo>
                <a:lnTo>
                  <a:pt x="13" y="31"/>
                </a:lnTo>
                <a:lnTo>
                  <a:pt x="17" y="25"/>
                </a:lnTo>
                <a:lnTo>
                  <a:pt x="24" y="21"/>
                </a:lnTo>
                <a:lnTo>
                  <a:pt x="30" y="17"/>
                </a:lnTo>
                <a:lnTo>
                  <a:pt x="40" y="13"/>
                </a:lnTo>
                <a:lnTo>
                  <a:pt x="45" y="10"/>
                </a:lnTo>
                <a:lnTo>
                  <a:pt x="51" y="8"/>
                </a:lnTo>
                <a:lnTo>
                  <a:pt x="57" y="6"/>
                </a:lnTo>
                <a:lnTo>
                  <a:pt x="64" y="6"/>
                </a:lnTo>
                <a:lnTo>
                  <a:pt x="70" y="2"/>
                </a:lnTo>
                <a:lnTo>
                  <a:pt x="78" y="2"/>
                </a:lnTo>
                <a:lnTo>
                  <a:pt x="85" y="0"/>
                </a:lnTo>
                <a:lnTo>
                  <a:pt x="93" y="0"/>
                </a:lnTo>
                <a:lnTo>
                  <a:pt x="100" y="0"/>
                </a:lnTo>
                <a:lnTo>
                  <a:pt x="110" y="0"/>
                </a:lnTo>
                <a:lnTo>
                  <a:pt x="118" y="0"/>
                </a:lnTo>
                <a:lnTo>
                  <a:pt x="129" y="0"/>
                </a:lnTo>
                <a:lnTo>
                  <a:pt x="137" y="0"/>
                </a:lnTo>
                <a:lnTo>
                  <a:pt x="146" y="2"/>
                </a:lnTo>
                <a:lnTo>
                  <a:pt x="154" y="2"/>
                </a:lnTo>
                <a:lnTo>
                  <a:pt x="163" y="4"/>
                </a:lnTo>
                <a:lnTo>
                  <a:pt x="173" y="6"/>
                </a:lnTo>
                <a:lnTo>
                  <a:pt x="182" y="8"/>
                </a:lnTo>
                <a:lnTo>
                  <a:pt x="192" y="8"/>
                </a:lnTo>
                <a:lnTo>
                  <a:pt x="201" y="12"/>
                </a:lnTo>
                <a:lnTo>
                  <a:pt x="209" y="12"/>
                </a:lnTo>
                <a:lnTo>
                  <a:pt x="216" y="13"/>
                </a:lnTo>
                <a:lnTo>
                  <a:pt x="224" y="15"/>
                </a:lnTo>
                <a:lnTo>
                  <a:pt x="234" y="17"/>
                </a:lnTo>
                <a:lnTo>
                  <a:pt x="239" y="19"/>
                </a:lnTo>
                <a:lnTo>
                  <a:pt x="247" y="21"/>
                </a:lnTo>
                <a:lnTo>
                  <a:pt x="254" y="23"/>
                </a:lnTo>
                <a:lnTo>
                  <a:pt x="260" y="25"/>
                </a:lnTo>
                <a:lnTo>
                  <a:pt x="266" y="25"/>
                </a:lnTo>
                <a:lnTo>
                  <a:pt x="270" y="27"/>
                </a:lnTo>
                <a:lnTo>
                  <a:pt x="273" y="27"/>
                </a:lnTo>
                <a:lnTo>
                  <a:pt x="279" y="29"/>
                </a:lnTo>
                <a:lnTo>
                  <a:pt x="283" y="31"/>
                </a:lnTo>
                <a:lnTo>
                  <a:pt x="285" y="32"/>
                </a:lnTo>
                <a:lnTo>
                  <a:pt x="279" y="44"/>
                </a:lnTo>
                <a:lnTo>
                  <a:pt x="277" y="44"/>
                </a:lnTo>
                <a:lnTo>
                  <a:pt x="273" y="42"/>
                </a:lnTo>
                <a:lnTo>
                  <a:pt x="268" y="42"/>
                </a:lnTo>
                <a:lnTo>
                  <a:pt x="260" y="40"/>
                </a:lnTo>
                <a:lnTo>
                  <a:pt x="251" y="38"/>
                </a:lnTo>
                <a:lnTo>
                  <a:pt x="241" y="36"/>
                </a:lnTo>
                <a:lnTo>
                  <a:pt x="235" y="34"/>
                </a:lnTo>
                <a:lnTo>
                  <a:pt x="230" y="34"/>
                </a:lnTo>
                <a:lnTo>
                  <a:pt x="224" y="32"/>
                </a:lnTo>
                <a:lnTo>
                  <a:pt x="218" y="32"/>
                </a:lnTo>
                <a:lnTo>
                  <a:pt x="213" y="31"/>
                </a:lnTo>
                <a:lnTo>
                  <a:pt x="207" y="31"/>
                </a:lnTo>
                <a:lnTo>
                  <a:pt x="201" y="29"/>
                </a:lnTo>
                <a:lnTo>
                  <a:pt x="196" y="29"/>
                </a:lnTo>
                <a:lnTo>
                  <a:pt x="190" y="27"/>
                </a:lnTo>
                <a:lnTo>
                  <a:pt x="182" y="27"/>
                </a:lnTo>
                <a:lnTo>
                  <a:pt x="178" y="25"/>
                </a:lnTo>
                <a:lnTo>
                  <a:pt x="173" y="25"/>
                </a:lnTo>
                <a:lnTo>
                  <a:pt x="167" y="23"/>
                </a:lnTo>
                <a:lnTo>
                  <a:pt x="163" y="23"/>
                </a:lnTo>
                <a:lnTo>
                  <a:pt x="158" y="21"/>
                </a:lnTo>
                <a:lnTo>
                  <a:pt x="154" y="21"/>
                </a:lnTo>
                <a:lnTo>
                  <a:pt x="148" y="19"/>
                </a:lnTo>
                <a:lnTo>
                  <a:pt x="142" y="19"/>
                </a:lnTo>
                <a:lnTo>
                  <a:pt x="144" y="48"/>
                </a:lnTo>
                <a:lnTo>
                  <a:pt x="110" y="15"/>
                </a:lnTo>
                <a:lnTo>
                  <a:pt x="118" y="48"/>
                </a:lnTo>
                <a:lnTo>
                  <a:pt x="83" y="21"/>
                </a:lnTo>
                <a:lnTo>
                  <a:pt x="91" y="48"/>
                </a:lnTo>
                <a:lnTo>
                  <a:pt x="59" y="29"/>
                </a:lnTo>
                <a:lnTo>
                  <a:pt x="57" y="29"/>
                </a:lnTo>
                <a:lnTo>
                  <a:pt x="53" y="31"/>
                </a:lnTo>
                <a:lnTo>
                  <a:pt x="49" y="31"/>
                </a:lnTo>
                <a:lnTo>
                  <a:pt x="43" y="34"/>
                </a:lnTo>
                <a:lnTo>
                  <a:pt x="38" y="36"/>
                </a:lnTo>
                <a:lnTo>
                  <a:pt x="32" y="38"/>
                </a:lnTo>
                <a:lnTo>
                  <a:pt x="26" y="42"/>
                </a:lnTo>
                <a:lnTo>
                  <a:pt x="23" y="44"/>
                </a:lnTo>
                <a:lnTo>
                  <a:pt x="15" y="50"/>
                </a:lnTo>
                <a:lnTo>
                  <a:pt x="7" y="55"/>
                </a:lnTo>
                <a:lnTo>
                  <a:pt x="4" y="59"/>
                </a:lnTo>
                <a:lnTo>
                  <a:pt x="2" y="6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IN" sz="1800"/>
          </a:p>
        </p:txBody>
      </p:sp>
      <p:pic>
        <p:nvPicPr>
          <p:cNvPr id="10" name="Picture 8" descr="Cover-6Ed"/>
          <p:cNvPicPr>
            <a:picLocks noChangeAspect="1" noChangeArrowheads="1"/>
          </p:cNvPicPr>
          <p:nvPr userDrawn="1"/>
        </p:nvPicPr>
        <p:blipFill>
          <a:blip r:embed="rId14"/>
          <a:stretch>
            <a:fillRect/>
          </a:stretch>
        </p:blipFill>
        <p:spPr bwMode="auto">
          <a:xfrm>
            <a:off x="7395" y="1"/>
            <a:ext cx="989349" cy="9476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95901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2800" b="1">
          <a:solidFill>
            <a:srgbClr val="002060"/>
          </a:solidFill>
          <a:effectLst>
            <a:outerShdw blurRad="38100" dist="38100" dir="2700000" algn="tl">
              <a:srgbClr val="DDDDDD"/>
            </a:outerShdw>
          </a:effectLst>
          <a:latin typeface="+mj-lt"/>
          <a:ea typeface="MS PGothic" panose="020B0600070205080204" pitchFamily="34" charset="-128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9pPr>
    </p:titleStyle>
    <p:bodyStyle>
      <a:lvl1pPr marL="342900" indent="-342900" algn="l" rtl="0" eaLnBrk="0" fontAlgn="base" hangingPunct="0">
        <a:spcBef>
          <a:spcPct val="35000"/>
        </a:spcBef>
        <a:spcAft>
          <a:spcPct val="0"/>
        </a:spcAft>
        <a:buClr>
          <a:srgbClr val="002060"/>
        </a:buClr>
        <a:buSzPct val="100000"/>
        <a:buFont typeface="Monotype Sorts" pitchFamily="-65" charset="2"/>
        <a:buChar char="n"/>
        <a:defRPr kumimoji="1" sz="1700">
          <a:solidFill>
            <a:schemeClr val="tx1"/>
          </a:solidFill>
          <a:latin typeface="+mn-lt"/>
          <a:ea typeface="MS PGothic" panose="020B0600070205080204" pitchFamily="34" charset="-128"/>
          <a:cs typeface="ＭＳ Ｐゴシック" charset="0"/>
        </a:defRPr>
      </a:lvl1pPr>
      <a:lvl2pPr marL="742950" indent="-285750" algn="l" rtl="0" eaLnBrk="0" fontAlgn="base" hangingPunct="0">
        <a:spcBef>
          <a:spcPct val="35000"/>
        </a:spcBef>
        <a:spcAft>
          <a:spcPct val="0"/>
        </a:spcAft>
        <a:buClr>
          <a:schemeClr val="folHlink"/>
        </a:buClr>
        <a:buSzPct val="95000"/>
        <a:buFont typeface="Monotype Sorts" pitchFamily="-65" charset="2"/>
        <a:buChar char="l"/>
        <a:defRPr kumimoji="1" sz="1700">
          <a:solidFill>
            <a:schemeClr val="tx1"/>
          </a:solidFill>
          <a:latin typeface="+mn-lt"/>
          <a:ea typeface="MS PGothic" panose="020B0600070205080204" pitchFamily="34" charset="-128"/>
        </a:defRPr>
      </a:lvl2pPr>
      <a:lvl3pPr marL="1085850" indent="-228600" algn="l" rtl="0" eaLnBrk="0" fontAlgn="base" hangingPunct="0">
        <a:spcBef>
          <a:spcPct val="35000"/>
        </a:spcBef>
        <a:spcAft>
          <a:spcPct val="0"/>
        </a:spcAft>
        <a:buClr>
          <a:srgbClr val="33CC33"/>
        </a:buClr>
        <a:buSzPct val="85000"/>
        <a:buFont typeface="Webdings" panose="05030102010509060703" pitchFamily="18" charset="2"/>
        <a:buChar char="4"/>
        <a:defRPr kumimoji="1" sz="1700">
          <a:solidFill>
            <a:schemeClr val="tx1"/>
          </a:solidFill>
          <a:latin typeface="+mn-lt"/>
          <a:ea typeface="MS PGothic" panose="020B0600070205080204" pitchFamily="34" charset="-128"/>
        </a:defRPr>
      </a:lvl3pPr>
      <a:lvl4pPr marL="1428750" indent="-22860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Font typeface="Times New Roman" panose="02020603050405020304" pitchFamily="18" charset="0"/>
        <a:buChar char="–"/>
        <a:defRPr kumimoji="1" sz="1700">
          <a:solidFill>
            <a:schemeClr val="tx1"/>
          </a:solidFill>
          <a:latin typeface="+mn-lt"/>
          <a:ea typeface="MS PGothic" panose="020B0600070205080204" pitchFamily="34" charset="-128"/>
        </a:defRPr>
      </a:lvl4pPr>
      <a:lvl5pPr marL="17716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 sz="1700">
          <a:solidFill>
            <a:schemeClr val="tx1"/>
          </a:solidFill>
          <a:latin typeface="+mn-lt"/>
          <a:ea typeface="MS PGothic" panose="020B0600070205080204" pitchFamily="34" charset="-128"/>
        </a:defRPr>
      </a:lvl5pPr>
      <a:lvl6pPr marL="22288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6860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31432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36004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56112478-D9B7-4D0D-ADE5-62D5EFAAFBB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024468" y="1093789"/>
            <a:ext cx="10276417" cy="4903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512003" name="Rectangle 3">
            <a:extLst>
              <a:ext uri="{FF2B5EF4-FFF2-40B4-BE49-F238E27FC236}">
                <a16:creationId xmlns:a16="http://schemas.microsoft.com/office/drawing/2014/main" id="{D2EB5033-CF44-472B-B77D-FAA18581E631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400800"/>
            <a:ext cx="2540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400">
                <a:solidFill>
                  <a:srgbClr val="002060"/>
                </a:solidFill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8BECA7E0-09BC-41D3-BD93-B7E81A2ACCB7}" type="slidenum">
              <a:rPr lang="en-US" altLang="en-US" smtClean="0"/>
              <a:pPr>
                <a:defRPr/>
              </a:pPr>
              <a:t>‹#›</a:t>
            </a:fld>
            <a:endParaRPr lang="en-US" altLang="en-US" dirty="0"/>
          </a:p>
        </p:txBody>
      </p:sp>
      <p:sp>
        <p:nvSpPr>
          <p:cNvPr id="1028" name="Text Box 4">
            <a:extLst>
              <a:ext uri="{FF2B5EF4-FFF2-40B4-BE49-F238E27FC236}">
                <a16:creationId xmlns:a16="http://schemas.microsoft.com/office/drawing/2014/main" id="{D0CFC8B2-2C6C-4CA4-9AFC-14298F0DD4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02889" y="6613526"/>
            <a:ext cx="240322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002060"/>
                </a:solidFill>
              </a:rPr>
              <a:t>©Silberschatz, Korth and Sudarshan</a:t>
            </a:r>
          </a:p>
        </p:txBody>
      </p:sp>
      <p:sp>
        <p:nvSpPr>
          <p:cNvPr id="512005" name="Text Box 5">
            <a:extLst>
              <a:ext uri="{FF2B5EF4-FFF2-40B4-BE49-F238E27FC236}">
                <a16:creationId xmlns:a16="http://schemas.microsoft.com/office/drawing/2014/main" id="{ED25C836-0663-424A-84A7-5AB80342286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047905" y="6613526"/>
            <a:ext cx="447558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002060"/>
                </a:solidFill>
              </a:rPr>
              <a:t>3.</a:t>
            </a:r>
            <a:fld id="{669DE52E-05EC-4487-BE79-3F9A6A9F8797}" type="slidenum">
              <a:rPr lang="en-US" altLang="en-US" sz="1000" b="1" smtClean="0">
                <a:solidFill>
                  <a:srgbClr val="002060"/>
                </a:solidFill>
              </a:rPr>
              <a:pPr algn="ctr">
                <a:spcBef>
                  <a:spcPct val="50000"/>
                </a:spcBef>
                <a:defRPr/>
              </a:pPr>
              <a:t>‹#›</a:t>
            </a:fld>
            <a:endParaRPr lang="en-US" altLang="en-US" sz="1000" b="1" dirty="0">
              <a:solidFill>
                <a:srgbClr val="002060"/>
              </a:solidFill>
            </a:endParaRPr>
          </a:p>
        </p:txBody>
      </p:sp>
      <p:sp>
        <p:nvSpPr>
          <p:cNvPr id="512006" name="Rectangle 6">
            <a:extLst>
              <a:ext uri="{FF2B5EF4-FFF2-40B4-BE49-F238E27FC236}">
                <a16:creationId xmlns:a16="http://schemas.microsoft.com/office/drawing/2014/main" id="{BFAC4B4C-D3C2-4A14-871E-CC7D45F0769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024467" y="117475"/>
            <a:ext cx="107696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31" name="Text Box 7">
            <a:extLst>
              <a:ext uri="{FF2B5EF4-FFF2-40B4-BE49-F238E27FC236}">
                <a16:creationId xmlns:a16="http://schemas.microsoft.com/office/drawing/2014/main" id="{5472E9A1-C06F-4393-872E-7F8100F916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613526"/>
            <a:ext cx="259558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sz="1000" b="1" dirty="0">
                <a:solidFill>
                  <a:srgbClr val="002060"/>
                </a:solidFill>
              </a:rPr>
              <a:t>Database System Concepts - 7</a:t>
            </a:r>
            <a:r>
              <a:rPr lang="en-US" sz="1000" b="1" baseline="30000" dirty="0">
                <a:solidFill>
                  <a:srgbClr val="002060"/>
                </a:solidFill>
              </a:rPr>
              <a:t>th</a:t>
            </a:r>
            <a:r>
              <a:rPr lang="en-US" sz="1000" b="1" dirty="0">
                <a:solidFill>
                  <a:srgbClr val="002060"/>
                </a:solidFill>
              </a:rPr>
              <a:t> Edition</a:t>
            </a:r>
          </a:p>
        </p:txBody>
      </p:sp>
      <p:sp>
        <p:nvSpPr>
          <p:cNvPr id="1032" name="Freeform 8">
            <a:extLst>
              <a:ext uri="{FF2B5EF4-FFF2-40B4-BE49-F238E27FC236}">
                <a16:creationId xmlns:a16="http://schemas.microsoft.com/office/drawing/2014/main" id="{0362D880-06BD-4D02-876C-3226AC8E6F10}"/>
              </a:ext>
            </a:extLst>
          </p:cNvPr>
          <p:cNvSpPr>
            <a:spLocks/>
          </p:cNvSpPr>
          <p:nvPr/>
        </p:nvSpPr>
        <p:spPr bwMode="auto">
          <a:xfrm>
            <a:off x="11889317" y="5445126"/>
            <a:ext cx="302683" cy="47625"/>
          </a:xfrm>
          <a:custGeom>
            <a:avLst/>
            <a:gdLst>
              <a:gd name="T0" fmla="*/ 0 w 285"/>
              <a:gd name="T1" fmla="*/ 2147483646 h 61"/>
              <a:gd name="T2" fmla="*/ 2147483646 w 285"/>
              <a:gd name="T3" fmla="*/ 2147483646 h 61"/>
              <a:gd name="T4" fmla="*/ 2147483646 w 285"/>
              <a:gd name="T5" fmla="*/ 2147483646 h 61"/>
              <a:gd name="T6" fmla="*/ 2147483646 w 285"/>
              <a:gd name="T7" fmla="*/ 2147483646 h 61"/>
              <a:gd name="T8" fmla="*/ 2147483646 w 285"/>
              <a:gd name="T9" fmla="*/ 2147483646 h 61"/>
              <a:gd name="T10" fmla="*/ 2147483646 w 285"/>
              <a:gd name="T11" fmla="*/ 2147483646 h 61"/>
              <a:gd name="T12" fmla="*/ 2147483646 w 285"/>
              <a:gd name="T13" fmla="*/ 2147483646 h 61"/>
              <a:gd name="T14" fmla="*/ 2147483646 w 285"/>
              <a:gd name="T15" fmla="*/ 2147483646 h 61"/>
              <a:gd name="T16" fmla="*/ 2147483646 w 285"/>
              <a:gd name="T17" fmla="*/ 0 h 61"/>
              <a:gd name="T18" fmla="*/ 2147483646 w 285"/>
              <a:gd name="T19" fmla="*/ 0 h 61"/>
              <a:gd name="T20" fmla="*/ 2147483646 w 285"/>
              <a:gd name="T21" fmla="*/ 0 h 61"/>
              <a:gd name="T22" fmla="*/ 2147483646 w 285"/>
              <a:gd name="T23" fmla="*/ 0 h 61"/>
              <a:gd name="T24" fmla="*/ 2147483646 w 285"/>
              <a:gd name="T25" fmla="*/ 2147483646 h 61"/>
              <a:gd name="T26" fmla="*/ 2147483646 w 285"/>
              <a:gd name="T27" fmla="*/ 2147483646 h 61"/>
              <a:gd name="T28" fmla="*/ 2147483646 w 285"/>
              <a:gd name="T29" fmla="*/ 2147483646 h 61"/>
              <a:gd name="T30" fmla="*/ 2147483646 w 285"/>
              <a:gd name="T31" fmla="*/ 2147483646 h 61"/>
              <a:gd name="T32" fmla="*/ 2147483646 w 285"/>
              <a:gd name="T33" fmla="*/ 2147483646 h 61"/>
              <a:gd name="T34" fmla="*/ 2147483646 w 285"/>
              <a:gd name="T35" fmla="*/ 2147483646 h 61"/>
              <a:gd name="T36" fmla="*/ 2147483646 w 285"/>
              <a:gd name="T37" fmla="*/ 2147483646 h 61"/>
              <a:gd name="T38" fmla="*/ 2147483646 w 285"/>
              <a:gd name="T39" fmla="*/ 2147483646 h 61"/>
              <a:gd name="T40" fmla="*/ 2147483646 w 285"/>
              <a:gd name="T41" fmla="*/ 2147483646 h 61"/>
              <a:gd name="T42" fmla="*/ 2147483646 w 285"/>
              <a:gd name="T43" fmla="*/ 2147483646 h 61"/>
              <a:gd name="T44" fmla="*/ 2147483646 w 285"/>
              <a:gd name="T45" fmla="*/ 2147483646 h 61"/>
              <a:gd name="T46" fmla="*/ 2147483646 w 285"/>
              <a:gd name="T47" fmla="*/ 2147483646 h 61"/>
              <a:gd name="T48" fmla="*/ 2147483646 w 285"/>
              <a:gd name="T49" fmla="*/ 2147483646 h 61"/>
              <a:gd name="T50" fmla="*/ 2147483646 w 285"/>
              <a:gd name="T51" fmla="*/ 2147483646 h 61"/>
              <a:gd name="T52" fmla="*/ 2147483646 w 285"/>
              <a:gd name="T53" fmla="*/ 2147483646 h 61"/>
              <a:gd name="T54" fmla="*/ 2147483646 w 285"/>
              <a:gd name="T55" fmla="*/ 2147483646 h 61"/>
              <a:gd name="T56" fmla="*/ 2147483646 w 285"/>
              <a:gd name="T57" fmla="*/ 2147483646 h 61"/>
              <a:gd name="T58" fmla="*/ 2147483646 w 285"/>
              <a:gd name="T59" fmla="*/ 2147483646 h 61"/>
              <a:gd name="T60" fmla="*/ 2147483646 w 285"/>
              <a:gd name="T61" fmla="*/ 2147483646 h 61"/>
              <a:gd name="T62" fmla="*/ 2147483646 w 285"/>
              <a:gd name="T63" fmla="*/ 2147483646 h 61"/>
              <a:gd name="T64" fmla="*/ 2147483646 w 285"/>
              <a:gd name="T65" fmla="*/ 2147483646 h 61"/>
              <a:gd name="T66" fmla="*/ 2147483646 w 285"/>
              <a:gd name="T67" fmla="*/ 2147483646 h 61"/>
              <a:gd name="T68" fmla="*/ 2147483646 w 285"/>
              <a:gd name="T69" fmla="*/ 2147483646 h 61"/>
              <a:gd name="T70" fmla="*/ 2147483646 w 285"/>
              <a:gd name="T71" fmla="*/ 2147483646 h 61"/>
              <a:gd name="T72" fmla="*/ 2147483646 w 285"/>
              <a:gd name="T73" fmla="*/ 2147483646 h 61"/>
              <a:gd name="T74" fmla="*/ 2147483646 w 285"/>
              <a:gd name="T75" fmla="*/ 2147483646 h 61"/>
              <a:gd name="T76" fmla="*/ 2147483646 w 285"/>
              <a:gd name="T77" fmla="*/ 2147483646 h 61"/>
              <a:gd name="T78" fmla="*/ 2147483646 w 285"/>
              <a:gd name="T79" fmla="*/ 2147483646 h 61"/>
              <a:gd name="T80" fmla="*/ 2147483646 w 285"/>
              <a:gd name="T81" fmla="*/ 2147483646 h 61"/>
              <a:gd name="T82" fmla="*/ 2147483646 w 285"/>
              <a:gd name="T83" fmla="*/ 2147483646 h 61"/>
              <a:gd name="T84" fmla="*/ 2147483646 w 285"/>
              <a:gd name="T85" fmla="*/ 2147483646 h 61"/>
              <a:gd name="T86" fmla="*/ 2147483646 w 285"/>
              <a:gd name="T87" fmla="*/ 2147483646 h 61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285" h="61">
                <a:moveTo>
                  <a:pt x="2" y="61"/>
                </a:moveTo>
                <a:lnTo>
                  <a:pt x="0" y="59"/>
                </a:lnTo>
                <a:lnTo>
                  <a:pt x="0" y="55"/>
                </a:lnTo>
                <a:lnTo>
                  <a:pt x="2" y="48"/>
                </a:lnTo>
                <a:lnTo>
                  <a:pt x="5" y="40"/>
                </a:lnTo>
                <a:lnTo>
                  <a:pt x="9" y="34"/>
                </a:lnTo>
                <a:lnTo>
                  <a:pt x="13" y="31"/>
                </a:lnTo>
                <a:lnTo>
                  <a:pt x="17" y="25"/>
                </a:lnTo>
                <a:lnTo>
                  <a:pt x="24" y="21"/>
                </a:lnTo>
                <a:lnTo>
                  <a:pt x="30" y="17"/>
                </a:lnTo>
                <a:lnTo>
                  <a:pt x="40" y="13"/>
                </a:lnTo>
                <a:lnTo>
                  <a:pt x="45" y="10"/>
                </a:lnTo>
                <a:lnTo>
                  <a:pt x="51" y="8"/>
                </a:lnTo>
                <a:lnTo>
                  <a:pt x="57" y="6"/>
                </a:lnTo>
                <a:lnTo>
                  <a:pt x="64" y="6"/>
                </a:lnTo>
                <a:lnTo>
                  <a:pt x="70" y="2"/>
                </a:lnTo>
                <a:lnTo>
                  <a:pt x="78" y="2"/>
                </a:lnTo>
                <a:lnTo>
                  <a:pt x="85" y="0"/>
                </a:lnTo>
                <a:lnTo>
                  <a:pt x="93" y="0"/>
                </a:lnTo>
                <a:lnTo>
                  <a:pt x="100" y="0"/>
                </a:lnTo>
                <a:lnTo>
                  <a:pt x="110" y="0"/>
                </a:lnTo>
                <a:lnTo>
                  <a:pt x="118" y="0"/>
                </a:lnTo>
                <a:lnTo>
                  <a:pt x="129" y="0"/>
                </a:lnTo>
                <a:lnTo>
                  <a:pt x="137" y="0"/>
                </a:lnTo>
                <a:lnTo>
                  <a:pt x="146" y="2"/>
                </a:lnTo>
                <a:lnTo>
                  <a:pt x="154" y="2"/>
                </a:lnTo>
                <a:lnTo>
                  <a:pt x="163" y="4"/>
                </a:lnTo>
                <a:lnTo>
                  <a:pt x="173" y="6"/>
                </a:lnTo>
                <a:lnTo>
                  <a:pt x="182" y="8"/>
                </a:lnTo>
                <a:lnTo>
                  <a:pt x="192" y="8"/>
                </a:lnTo>
                <a:lnTo>
                  <a:pt x="201" y="12"/>
                </a:lnTo>
                <a:lnTo>
                  <a:pt x="209" y="12"/>
                </a:lnTo>
                <a:lnTo>
                  <a:pt x="216" y="13"/>
                </a:lnTo>
                <a:lnTo>
                  <a:pt x="224" y="15"/>
                </a:lnTo>
                <a:lnTo>
                  <a:pt x="234" y="17"/>
                </a:lnTo>
                <a:lnTo>
                  <a:pt x="239" y="19"/>
                </a:lnTo>
                <a:lnTo>
                  <a:pt x="247" y="21"/>
                </a:lnTo>
                <a:lnTo>
                  <a:pt x="254" y="23"/>
                </a:lnTo>
                <a:lnTo>
                  <a:pt x="260" y="25"/>
                </a:lnTo>
                <a:lnTo>
                  <a:pt x="266" y="25"/>
                </a:lnTo>
                <a:lnTo>
                  <a:pt x="270" y="27"/>
                </a:lnTo>
                <a:lnTo>
                  <a:pt x="273" y="27"/>
                </a:lnTo>
                <a:lnTo>
                  <a:pt x="279" y="29"/>
                </a:lnTo>
                <a:lnTo>
                  <a:pt x="283" y="31"/>
                </a:lnTo>
                <a:lnTo>
                  <a:pt x="285" y="32"/>
                </a:lnTo>
                <a:lnTo>
                  <a:pt x="279" y="44"/>
                </a:lnTo>
                <a:lnTo>
                  <a:pt x="277" y="44"/>
                </a:lnTo>
                <a:lnTo>
                  <a:pt x="273" y="42"/>
                </a:lnTo>
                <a:lnTo>
                  <a:pt x="268" y="42"/>
                </a:lnTo>
                <a:lnTo>
                  <a:pt x="260" y="40"/>
                </a:lnTo>
                <a:lnTo>
                  <a:pt x="251" y="38"/>
                </a:lnTo>
                <a:lnTo>
                  <a:pt x="241" y="36"/>
                </a:lnTo>
                <a:lnTo>
                  <a:pt x="235" y="34"/>
                </a:lnTo>
                <a:lnTo>
                  <a:pt x="230" y="34"/>
                </a:lnTo>
                <a:lnTo>
                  <a:pt x="224" y="32"/>
                </a:lnTo>
                <a:lnTo>
                  <a:pt x="218" y="32"/>
                </a:lnTo>
                <a:lnTo>
                  <a:pt x="213" y="31"/>
                </a:lnTo>
                <a:lnTo>
                  <a:pt x="207" y="31"/>
                </a:lnTo>
                <a:lnTo>
                  <a:pt x="201" y="29"/>
                </a:lnTo>
                <a:lnTo>
                  <a:pt x="196" y="29"/>
                </a:lnTo>
                <a:lnTo>
                  <a:pt x="190" y="27"/>
                </a:lnTo>
                <a:lnTo>
                  <a:pt x="182" y="27"/>
                </a:lnTo>
                <a:lnTo>
                  <a:pt x="178" y="25"/>
                </a:lnTo>
                <a:lnTo>
                  <a:pt x="173" y="25"/>
                </a:lnTo>
                <a:lnTo>
                  <a:pt x="167" y="23"/>
                </a:lnTo>
                <a:lnTo>
                  <a:pt x="163" y="23"/>
                </a:lnTo>
                <a:lnTo>
                  <a:pt x="158" y="21"/>
                </a:lnTo>
                <a:lnTo>
                  <a:pt x="154" y="21"/>
                </a:lnTo>
                <a:lnTo>
                  <a:pt x="148" y="19"/>
                </a:lnTo>
                <a:lnTo>
                  <a:pt x="142" y="19"/>
                </a:lnTo>
                <a:lnTo>
                  <a:pt x="144" y="48"/>
                </a:lnTo>
                <a:lnTo>
                  <a:pt x="110" y="15"/>
                </a:lnTo>
                <a:lnTo>
                  <a:pt x="118" y="48"/>
                </a:lnTo>
                <a:lnTo>
                  <a:pt x="83" y="21"/>
                </a:lnTo>
                <a:lnTo>
                  <a:pt x="91" y="48"/>
                </a:lnTo>
                <a:lnTo>
                  <a:pt x="59" y="29"/>
                </a:lnTo>
                <a:lnTo>
                  <a:pt x="57" y="29"/>
                </a:lnTo>
                <a:lnTo>
                  <a:pt x="53" y="31"/>
                </a:lnTo>
                <a:lnTo>
                  <a:pt x="49" y="31"/>
                </a:lnTo>
                <a:lnTo>
                  <a:pt x="43" y="34"/>
                </a:lnTo>
                <a:lnTo>
                  <a:pt x="38" y="36"/>
                </a:lnTo>
                <a:lnTo>
                  <a:pt x="32" y="38"/>
                </a:lnTo>
                <a:lnTo>
                  <a:pt x="26" y="42"/>
                </a:lnTo>
                <a:lnTo>
                  <a:pt x="23" y="44"/>
                </a:lnTo>
                <a:lnTo>
                  <a:pt x="15" y="50"/>
                </a:lnTo>
                <a:lnTo>
                  <a:pt x="7" y="55"/>
                </a:lnTo>
                <a:lnTo>
                  <a:pt x="4" y="59"/>
                </a:lnTo>
                <a:lnTo>
                  <a:pt x="2" y="6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IN" sz="1800"/>
          </a:p>
        </p:txBody>
      </p:sp>
      <p:pic>
        <p:nvPicPr>
          <p:cNvPr id="10" name="Picture 8" descr="Cover-6Ed"/>
          <p:cNvPicPr>
            <a:picLocks noChangeAspect="1" noChangeArrowheads="1"/>
          </p:cNvPicPr>
          <p:nvPr userDrawn="1"/>
        </p:nvPicPr>
        <p:blipFill>
          <a:blip r:embed="rId14"/>
          <a:stretch>
            <a:fillRect/>
          </a:stretch>
        </p:blipFill>
        <p:spPr bwMode="auto">
          <a:xfrm>
            <a:off x="7395" y="1"/>
            <a:ext cx="989349" cy="9476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36194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2800" b="1">
          <a:solidFill>
            <a:srgbClr val="002060"/>
          </a:solidFill>
          <a:effectLst>
            <a:outerShdw blurRad="38100" dist="38100" dir="2700000" algn="tl">
              <a:srgbClr val="DDDDDD"/>
            </a:outerShdw>
          </a:effectLst>
          <a:latin typeface="+mj-lt"/>
          <a:ea typeface="MS PGothic" panose="020B0600070205080204" pitchFamily="34" charset="-128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9pPr>
    </p:titleStyle>
    <p:bodyStyle>
      <a:lvl1pPr marL="342900" indent="-342900" algn="l" rtl="0" eaLnBrk="0" fontAlgn="base" hangingPunct="0">
        <a:spcBef>
          <a:spcPct val="35000"/>
        </a:spcBef>
        <a:spcAft>
          <a:spcPct val="0"/>
        </a:spcAft>
        <a:buClr>
          <a:srgbClr val="002060"/>
        </a:buClr>
        <a:buSzPct val="100000"/>
        <a:buFont typeface="Monotype Sorts" pitchFamily="-65" charset="2"/>
        <a:buChar char="n"/>
        <a:defRPr kumimoji="1" sz="1700">
          <a:solidFill>
            <a:schemeClr val="tx1"/>
          </a:solidFill>
          <a:latin typeface="+mn-lt"/>
          <a:ea typeface="MS PGothic" panose="020B0600070205080204" pitchFamily="34" charset="-128"/>
          <a:cs typeface="ＭＳ Ｐゴシック" charset="0"/>
        </a:defRPr>
      </a:lvl1pPr>
      <a:lvl2pPr marL="742950" indent="-285750" algn="l" rtl="0" eaLnBrk="0" fontAlgn="base" hangingPunct="0">
        <a:spcBef>
          <a:spcPct val="35000"/>
        </a:spcBef>
        <a:spcAft>
          <a:spcPct val="0"/>
        </a:spcAft>
        <a:buClr>
          <a:schemeClr val="folHlink"/>
        </a:buClr>
        <a:buSzPct val="95000"/>
        <a:buFont typeface="Monotype Sorts" pitchFamily="-65" charset="2"/>
        <a:buChar char="l"/>
        <a:defRPr kumimoji="1" sz="1700">
          <a:solidFill>
            <a:schemeClr val="tx1"/>
          </a:solidFill>
          <a:latin typeface="+mn-lt"/>
          <a:ea typeface="MS PGothic" panose="020B0600070205080204" pitchFamily="34" charset="-128"/>
        </a:defRPr>
      </a:lvl2pPr>
      <a:lvl3pPr marL="1085850" indent="-228600" algn="l" rtl="0" eaLnBrk="0" fontAlgn="base" hangingPunct="0">
        <a:spcBef>
          <a:spcPct val="35000"/>
        </a:spcBef>
        <a:spcAft>
          <a:spcPct val="0"/>
        </a:spcAft>
        <a:buClr>
          <a:srgbClr val="33CC33"/>
        </a:buClr>
        <a:buSzPct val="85000"/>
        <a:buFont typeface="Webdings" panose="05030102010509060703" pitchFamily="18" charset="2"/>
        <a:buChar char="4"/>
        <a:defRPr kumimoji="1" sz="1700">
          <a:solidFill>
            <a:schemeClr val="tx1"/>
          </a:solidFill>
          <a:latin typeface="+mn-lt"/>
          <a:ea typeface="MS PGothic" panose="020B0600070205080204" pitchFamily="34" charset="-128"/>
        </a:defRPr>
      </a:lvl3pPr>
      <a:lvl4pPr marL="1428750" indent="-22860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Font typeface="Times New Roman" panose="02020603050405020304" pitchFamily="18" charset="0"/>
        <a:buChar char="–"/>
        <a:defRPr kumimoji="1" sz="1700">
          <a:solidFill>
            <a:schemeClr val="tx1"/>
          </a:solidFill>
          <a:latin typeface="+mn-lt"/>
          <a:ea typeface="MS PGothic" panose="020B0600070205080204" pitchFamily="34" charset="-128"/>
        </a:defRPr>
      </a:lvl4pPr>
      <a:lvl5pPr marL="17716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 sz="1700">
          <a:solidFill>
            <a:schemeClr val="tx1"/>
          </a:solidFill>
          <a:latin typeface="+mn-lt"/>
          <a:ea typeface="MS PGothic" panose="020B0600070205080204" pitchFamily="34" charset="-128"/>
        </a:defRPr>
      </a:lvl5pPr>
      <a:lvl6pPr marL="22288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6860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31432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36004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elational_database" TargetMode="External"/><Relationship Id="rId7" Type="http://schemas.openxmlformats.org/officeDocument/2006/relationships/hyperlink" Target="https://en.wikipedia.org/wiki/Database_normalization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9.xml"/><Relationship Id="rId6" Type="http://schemas.openxmlformats.org/officeDocument/2006/relationships/hyperlink" Target="https://en.wikipedia.org/wiki/Data_integrity" TargetMode="External"/><Relationship Id="rId5" Type="http://schemas.openxmlformats.org/officeDocument/2006/relationships/hyperlink" Target="https://en.wikipedia.org/wiki/Data_redundancy" TargetMode="External"/><Relationship Id="rId4" Type="http://schemas.openxmlformats.org/officeDocument/2006/relationships/hyperlink" Target="https://en.wikipedia.org/wiki/Database_normalization#Normal_forms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emf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hyperlink" Target="https://www.mysqltutorial.org/mysql-functions.aspx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hyperlink" Target="https://www.mysqltutorial.org/mysql-functions.aspx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7.xml"/><Relationship Id="rId5" Type="http://schemas.openxmlformats.org/officeDocument/2006/relationships/hyperlink" Target="https://crate.io/docs/sql-99/en/latest/chapters/27.html#udt-example" TargetMode="External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4.png"/><Relationship Id="rId4" Type="http://schemas.openxmlformats.org/officeDocument/2006/relationships/image" Target="../media/image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elational_database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en.wikipedia.org/wiki/Weak_entity" TargetMode="External"/><Relationship Id="rId5" Type="http://schemas.openxmlformats.org/officeDocument/2006/relationships/hyperlink" Target="https://en.wikipedia.org/wiki/Primary_key" TargetMode="External"/><Relationship Id="rId4" Type="http://schemas.openxmlformats.org/officeDocument/2006/relationships/hyperlink" Target="https://en.wikipedia.org/wiki/Foreign_key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ysqltutorial.org/mysql-sample-database.aspx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emf"/><Relationship Id="rId4" Type="http://schemas.openxmlformats.org/officeDocument/2006/relationships/hyperlink" Target="https://www.mysqltutorial.org/mysql-sample-database.aspx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8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8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8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8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8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8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5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44.jpe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hyperlink" Target="https://www.tutorialspoint.com/sql/sql-using-views.htm" TargetMode="Externa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6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6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utorialspoint.com/dbms/er_model_basic_concepts.htm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3.emf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6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6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6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6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6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7" name="Picture 11" descr="16x9_BG-02.jpg">
            <a:extLst>
              <a:ext uri="{FF2B5EF4-FFF2-40B4-BE49-F238E27FC236}">
                <a16:creationId xmlns:a16="http://schemas.microsoft.com/office/drawing/2014/main" id="{4E0DF001-5020-8A41-AF73-219BE90F8C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24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0810734-2FF0-7649-82FB-EC580E6158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2400">
              <a:solidFill>
                <a:srgbClr val="E6B9B8"/>
              </a:solidFill>
            </a:endParaRPr>
          </a:p>
        </p:txBody>
      </p:sp>
      <p:pic>
        <p:nvPicPr>
          <p:cNvPr id="14339" name="Picture 7">
            <a:extLst>
              <a:ext uri="{FF2B5EF4-FFF2-40B4-BE49-F238E27FC236}">
                <a16:creationId xmlns:a16="http://schemas.microsoft.com/office/drawing/2014/main" id="{7835CF87-06AB-FE46-A84F-6DFA7ED80F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40" name="TextBox 9">
            <a:extLst>
              <a:ext uri="{FF2B5EF4-FFF2-40B4-BE49-F238E27FC236}">
                <a16:creationId xmlns:a16="http://schemas.microsoft.com/office/drawing/2014/main" id="{5FBCA086-777B-F84D-8B1A-9780D84C1D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184401"/>
            <a:ext cx="12192000" cy="22263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267" i="1" dirty="0">
                <a:solidFill>
                  <a:schemeClr val="bg1"/>
                </a:solidFill>
              </a:rPr>
              <a:t>W4111 – 02: Introduction to Databases</a:t>
            </a:r>
            <a:endParaRPr lang="en-US" altLang="en-US" sz="2400" i="1" dirty="0">
              <a:solidFill>
                <a:schemeClr val="bg1"/>
              </a:solidFill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 i="1" dirty="0">
                <a:solidFill>
                  <a:schemeClr val="bg1"/>
                </a:solidFill>
              </a:rPr>
              <a:t>Lecture 7: Wrapping Up Relational, SQL, ER (For Now)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2400" i="1" dirty="0">
              <a:solidFill>
                <a:schemeClr val="bg1"/>
              </a:solidFill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 i="1" dirty="0">
                <a:solidFill>
                  <a:schemeClr val="bg1"/>
                </a:solidFill>
              </a:rPr>
              <a:t>Donald F. Ferguson</a:t>
            </a:r>
            <a:br>
              <a:rPr lang="en-US" altLang="en-US" sz="2400" i="1" dirty="0">
                <a:solidFill>
                  <a:schemeClr val="bg1"/>
                </a:solidFill>
              </a:rPr>
            </a:br>
            <a:r>
              <a:rPr lang="en-US" altLang="en-US" sz="2400" i="1" dirty="0">
                <a:solidFill>
                  <a:schemeClr val="bg1"/>
                </a:solidFill>
              </a:rPr>
              <a:t>dff9@Columbia.edu</a:t>
            </a:r>
          </a:p>
        </p:txBody>
      </p:sp>
      <p:sp>
        <p:nvSpPr>
          <p:cNvPr id="14341" name="TextBox 10">
            <a:extLst>
              <a:ext uri="{FF2B5EF4-FFF2-40B4-BE49-F238E27FC236}">
                <a16:creationId xmlns:a16="http://schemas.microsoft.com/office/drawing/2014/main" id="{71265E2E-5284-434C-AC84-B53CF6C6DB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261101"/>
            <a:ext cx="12192000" cy="4542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lnSpc>
                <a:spcPts val="3200"/>
              </a:lnSpc>
              <a:spcBef>
                <a:spcPct val="0"/>
              </a:spcBef>
              <a:buNone/>
            </a:pPr>
            <a:r>
              <a:rPr lang="en-US" altLang="en-US" sz="1600" i="1">
                <a:solidFill>
                  <a:schemeClr val="bg1"/>
                </a:solidFill>
              </a:rPr>
              <a:t>TRANSCENDING DISCIPLINES, TRANSFORMING LIVES</a:t>
            </a:r>
          </a:p>
        </p:txBody>
      </p:sp>
    </p:spTree>
    <p:extLst>
      <p:ext uri="{BB962C8B-B14F-4D97-AF65-F5344CB8AC3E}">
        <p14:creationId xmlns:p14="http://schemas.microsoft.com/office/powerpoint/2010/main" val="39231077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pitchFamily="34" charset="-128"/>
              </a:rPr>
              <a:t>First Normal Form</a:t>
            </a:r>
          </a:p>
        </p:txBody>
      </p:sp>
      <p:sp>
        <p:nvSpPr>
          <p:cNvPr id="1064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17268"/>
            <a:ext cx="7789724" cy="4321008"/>
          </a:xfrm>
        </p:spPr>
        <p:txBody>
          <a:bodyPr/>
          <a:lstStyle/>
          <a:p>
            <a:r>
              <a:rPr lang="en-US" altLang="en-US" dirty="0"/>
              <a:t>Domain is </a:t>
            </a:r>
            <a:r>
              <a:rPr lang="en-US" altLang="en-US" b="1" dirty="0">
                <a:solidFill>
                  <a:srgbClr val="002060"/>
                </a:solidFill>
              </a:rPr>
              <a:t>atomic</a:t>
            </a:r>
            <a:r>
              <a:rPr lang="en-US" altLang="en-US" dirty="0">
                <a:solidFill>
                  <a:srgbClr val="002060"/>
                </a:solidFill>
              </a:rPr>
              <a:t> </a:t>
            </a:r>
            <a:r>
              <a:rPr lang="en-US" altLang="en-US" dirty="0"/>
              <a:t>if its elements are considered to be indivisible units</a:t>
            </a:r>
          </a:p>
          <a:p>
            <a:pPr lvl="1"/>
            <a:r>
              <a:rPr lang="en-US" altLang="en-US" dirty="0"/>
              <a:t>Examples of non-atomic domains:</a:t>
            </a:r>
          </a:p>
          <a:p>
            <a:pPr lvl="2"/>
            <a:r>
              <a:rPr lang="en-US" altLang="en-US" dirty="0"/>
              <a:t>Set of names, composite attributes</a:t>
            </a:r>
          </a:p>
          <a:p>
            <a:pPr lvl="2"/>
            <a:r>
              <a:rPr lang="en-US" altLang="en-US" dirty="0"/>
              <a:t>Identification numbers like CS101  that can be broken up into parts</a:t>
            </a:r>
          </a:p>
          <a:p>
            <a:r>
              <a:rPr lang="en-US" altLang="en-US" dirty="0"/>
              <a:t>A relational schema R is in </a:t>
            </a:r>
            <a:r>
              <a:rPr lang="en-US" altLang="en-US" b="1" dirty="0">
                <a:solidFill>
                  <a:srgbClr val="002060"/>
                </a:solidFill>
              </a:rPr>
              <a:t>first normal form</a:t>
            </a:r>
            <a:r>
              <a:rPr lang="en-US" altLang="en-US" dirty="0">
                <a:solidFill>
                  <a:srgbClr val="002060"/>
                </a:solidFill>
              </a:rPr>
              <a:t> </a:t>
            </a:r>
            <a:r>
              <a:rPr lang="en-US" altLang="en-US" dirty="0"/>
              <a:t>if the domains of all attributes of R are atomic</a:t>
            </a:r>
          </a:p>
          <a:p>
            <a:r>
              <a:rPr lang="en-US" altLang="en-US" dirty="0"/>
              <a:t>Non-atomic values complicate storage and encourage redundant (repeated) storage of data</a:t>
            </a:r>
          </a:p>
          <a:p>
            <a:pPr lvl="1"/>
            <a:r>
              <a:rPr lang="en-US" altLang="en-US" dirty="0"/>
              <a:t>Example:  Set of accounts stored with each customer, and set of owners stored with each account</a:t>
            </a:r>
          </a:p>
          <a:p>
            <a:pPr lvl="1"/>
            <a:r>
              <a:rPr lang="en-US" altLang="en-US" dirty="0"/>
              <a:t>We assume all relations are in first normal form (and revisit this in Chapter 22: Object Based Databases)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C32ABA2-3719-1A4B-A066-A91E4E87CF98}"/>
              </a:ext>
            </a:extLst>
          </p:cNvPr>
          <p:cNvSpPr txBox="1">
            <a:spLocks/>
          </p:cNvSpPr>
          <p:nvPr/>
        </p:nvSpPr>
        <p:spPr bwMode="auto">
          <a:xfrm>
            <a:off x="368809" y="5072008"/>
            <a:ext cx="10430256" cy="15129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002060"/>
              </a:buClr>
              <a:buSzPct val="110000"/>
              <a:buFont typeface="Wingdings" panose="05000000000000000000" pitchFamily="2" charset="2"/>
              <a:buChar char="§"/>
              <a:defRPr kumimoji="1" sz="17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742950" indent="-28575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folHlink"/>
              </a:buClr>
              <a:buSzPct val="110000"/>
              <a:buFont typeface="Arial" panose="020B0604020202020204" pitchFamily="34" charset="0"/>
              <a:buChar char="•"/>
              <a:defRPr kumimoji="1" sz="17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0858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33CC33"/>
              </a:buClr>
              <a:buSzPct val="85000"/>
              <a:buFont typeface="Wingdings" panose="05000000000000000000" pitchFamily="2" charset="2"/>
              <a:buChar char="§"/>
              <a:defRPr kumimoji="1" sz="17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3pPr>
            <a:lvl4pPr marL="14287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hlink"/>
              </a:buClr>
              <a:buFont typeface="Arial" panose="020B0604020202020204" pitchFamily="34" charset="0"/>
              <a:buChar char="•"/>
              <a:defRPr kumimoji="1" sz="17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4pPr>
            <a:lvl5pPr marL="17716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kumimoji="1" sz="17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5pPr>
            <a:lvl6pPr marL="22288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6860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31432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6004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>
              <a:spcBef>
                <a:spcPts val="0"/>
              </a:spcBef>
              <a:spcAft>
                <a:spcPts val="300"/>
              </a:spcAft>
            </a:pPr>
            <a:r>
              <a:rPr lang="en-US" sz="1800" kern="0" dirty="0">
                <a:solidFill>
                  <a:srgbClr val="222222"/>
                </a:solidFill>
                <a:latin typeface="Arial" panose="020B0604020202020204" pitchFamily="34" charset="0"/>
              </a:rPr>
              <a:t>(DFF) Normalization</a:t>
            </a:r>
          </a:p>
          <a:p>
            <a:pPr lvl="1">
              <a:spcBef>
                <a:spcPts val="0"/>
              </a:spcBef>
              <a:spcAft>
                <a:spcPts val="300"/>
              </a:spcAft>
            </a:pPr>
            <a:r>
              <a:rPr lang="en-US" sz="1400" b="1" kern="0" dirty="0">
                <a:solidFill>
                  <a:srgbClr val="222222"/>
                </a:solidFill>
                <a:latin typeface="Arial" panose="020B0604020202020204" pitchFamily="34" charset="0"/>
              </a:rPr>
              <a:t>“[Relational] Database normalization</a:t>
            </a:r>
            <a:r>
              <a:rPr lang="en-US" sz="1400" kern="0" dirty="0">
                <a:solidFill>
                  <a:srgbClr val="222222"/>
                </a:solidFill>
                <a:latin typeface="Arial" panose="020B0604020202020204" pitchFamily="34" charset="0"/>
              </a:rPr>
              <a:t> is the process of structuring a </a:t>
            </a:r>
            <a:r>
              <a:rPr lang="en-US" sz="1400" kern="0" dirty="0">
                <a:solidFill>
                  <a:srgbClr val="0B0080"/>
                </a:solidFill>
                <a:latin typeface="Arial" panose="020B0604020202020204" pitchFamily="34" charset="0"/>
                <a:hlinkClick r:id="rId3" tooltip="Relational database"/>
              </a:rPr>
              <a:t>relational database</a:t>
            </a:r>
            <a:r>
              <a:rPr lang="en-US" sz="1400" kern="0" dirty="0">
                <a:solidFill>
                  <a:srgbClr val="222222"/>
                </a:solidFill>
                <a:latin typeface="Arial" panose="020B0604020202020204" pitchFamily="34" charset="0"/>
              </a:rPr>
              <a:t> in accordance with a series of so-called </a:t>
            </a:r>
            <a:r>
              <a:rPr lang="en-US" sz="1400" kern="0" dirty="0">
                <a:solidFill>
                  <a:srgbClr val="0B0080"/>
                </a:solidFill>
                <a:latin typeface="Arial" panose="020B0604020202020204" pitchFamily="34" charset="0"/>
                <a:hlinkClick r:id="rId4" tooltip="Database normalization"/>
              </a:rPr>
              <a:t>normal forms</a:t>
            </a:r>
            <a:r>
              <a:rPr lang="en-US" sz="1400" kern="0" dirty="0">
                <a:solidFill>
                  <a:srgbClr val="222222"/>
                </a:solidFill>
                <a:latin typeface="Arial" panose="020B0604020202020204" pitchFamily="34" charset="0"/>
              </a:rPr>
              <a:t> in order to reduce </a:t>
            </a:r>
            <a:r>
              <a:rPr lang="en-US" sz="1400" kern="0" dirty="0">
                <a:solidFill>
                  <a:srgbClr val="0B0080"/>
                </a:solidFill>
                <a:latin typeface="Arial" panose="020B0604020202020204" pitchFamily="34" charset="0"/>
                <a:hlinkClick r:id="rId5" tooltip="Data redundancy"/>
              </a:rPr>
              <a:t>data redundancy</a:t>
            </a:r>
            <a:r>
              <a:rPr lang="en-US" sz="1400" kern="0" dirty="0">
                <a:solidFill>
                  <a:srgbClr val="222222"/>
                </a:solidFill>
                <a:latin typeface="Arial" panose="020B0604020202020204" pitchFamily="34" charset="0"/>
              </a:rPr>
              <a:t> and improve </a:t>
            </a:r>
            <a:r>
              <a:rPr lang="en-US" sz="1400" kern="0" dirty="0">
                <a:solidFill>
                  <a:srgbClr val="0B0080"/>
                </a:solidFill>
                <a:latin typeface="Arial" panose="020B0604020202020204" pitchFamily="34" charset="0"/>
                <a:hlinkClick r:id="rId6" tooltip="Data integrity"/>
              </a:rPr>
              <a:t>data integrity</a:t>
            </a:r>
            <a:r>
              <a:rPr lang="en-US" sz="1400" kern="0" dirty="0">
                <a:solidFill>
                  <a:srgbClr val="222222"/>
                </a:solidFill>
                <a:latin typeface="Arial" panose="020B0604020202020204" pitchFamily="34" charset="0"/>
              </a:rPr>
              <a:t>.” (</a:t>
            </a:r>
            <a:r>
              <a:rPr lang="en-US" sz="1400" kern="0" dirty="0">
                <a:hlinkClick r:id="rId7"/>
              </a:rPr>
              <a:t>https://en.wikipedia.org/wiki/Database_normalization</a:t>
            </a:r>
            <a:r>
              <a:rPr lang="en-US" sz="1400" kern="0" dirty="0">
                <a:solidFill>
                  <a:srgbClr val="222222"/>
                </a:solidFill>
                <a:latin typeface="Arial" panose="020B0604020202020204" pitchFamily="34" charset="0"/>
              </a:rPr>
              <a:t>)</a:t>
            </a:r>
          </a:p>
          <a:p>
            <a:pPr lvl="1">
              <a:spcBef>
                <a:spcPts val="0"/>
              </a:spcBef>
              <a:spcAft>
                <a:spcPts val="300"/>
              </a:spcAft>
            </a:pPr>
            <a:r>
              <a:rPr lang="en-US" sz="1400" kern="0" dirty="0"/>
              <a:t>Normalization is a formal, methodology for think about what makes a “good relational schema.”</a:t>
            </a:r>
            <a:endParaRPr lang="en-US" sz="1800" kern="0" dirty="0"/>
          </a:p>
          <a:p>
            <a:pPr>
              <a:spcBef>
                <a:spcPts val="0"/>
              </a:spcBef>
              <a:spcAft>
                <a:spcPts val="300"/>
              </a:spcAft>
            </a:pPr>
            <a:endParaRPr lang="en-US" sz="1800" kern="0" dirty="0"/>
          </a:p>
        </p:txBody>
      </p:sp>
    </p:spTree>
    <p:extLst>
      <p:ext uri="{BB962C8B-B14F-4D97-AF65-F5344CB8AC3E}">
        <p14:creationId xmlns:p14="http://schemas.microsoft.com/office/powerpoint/2010/main" val="30296028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578" name="Rectangle 2"/>
          <p:cNvSpPr>
            <a:spLocks noGrp="1" noChangeArrowheads="1"/>
          </p:cNvSpPr>
          <p:nvPr>
            <p:ph type="title"/>
          </p:nvPr>
        </p:nvSpPr>
        <p:spPr>
          <a:xfrm>
            <a:off x="2209800" y="104775"/>
            <a:ext cx="8077200" cy="609600"/>
          </a:xfrm>
        </p:spPr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pitchFamily="34" charset="-128"/>
              </a:rPr>
              <a:t>First Normal Form (Cont</a:t>
            </a: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ＭＳ Ｐゴシック" pitchFamily="34" charset="-128"/>
              </a:rPr>
              <a:t>.</a:t>
            </a:r>
            <a:r>
              <a:rPr lang="en-US" altLang="ja-JP" dirty="0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pitchFamily="34" charset="-128"/>
              </a:rPr>
              <a:t>)</a:t>
            </a:r>
            <a:endParaRPr lang="en-US" altLang="en-US" dirty="0">
              <a:effectLst>
                <a:outerShdw blurRad="38100" dist="38100" dir="2700000" algn="tl">
                  <a:srgbClr val="C0C0C0"/>
                </a:outerShdw>
              </a:effectLst>
              <a:ea typeface="ＭＳ Ｐゴシック" pitchFamily="34" charset="-128"/>
            </a:endParaRPr>
          </a:p>
        </p:txBody>
      </p:sp>
      <p:sp>
        <p:nvSpPr>
          <p:cNvPr id="1075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303101" y="1203326"/>
            <a:ext cx="7743463" cy="3055854"/>
          </a:xfrm>
        </p:spPr>
        <p:txBody>
          <a:bodyPr/>
          <a:lstStyle/>
          <a:p>
            <a:r>
              <a:rPr lang="en-US" altLang="en-US" dirty="0"/>
              <a:t>Atomicity is actually a property of how the elements of the domain are used.</a:t>
            </a:r>
          </a:p>
          <a:p>
            <a:pPr lvl="1"/>
            <a:r>
              <a:rPr lang="en-US" altLang="en-US" dirty="0"/>
              <a:t>Example: Strings would normally be considered indivisible </a:t>
            </a:r>
          </a:p>
          <a:p>
            <a:pPr lvl="1"/>
            <a:r>
              <a:rPr lang="en-US" altLang="en-US" dirty="0"/>
              <a:t>Suppose that students are given roll numbers which are strings of the form </a:t>
            </a:r>
            <a:r>
              <a:rPr lang="en-US" altLang="en-US" i="1" dirty="0"/>
              <a:t>CS0012 </a:t>
            </a:r>
            <a:r>
              <a:rPr lang="en-US" altLang="en-US" dirty="0"/>
              <a:t>or </a:t>
            </a:r>
            <a:r>
              <a:rPr lang="en-US" altLang="en-US" i="1" dirty="0"/>
              <a:t>EE1127</a:t>
            </a:r>
          </a:p>
          <a:p>
            <a:pPr lvl="1"/>
            <a:r>
              <a:rPr lang="en-US" altLang="en-US" dirty="0"/>
              <a:t>If the first two characters are extracted to find the department, the domain of roll numbers is not atomic.</a:t>
            </a:r>
          </a:p>
          <a:p>
            <a:pPr lvl="1"/>
            <a:r>
              <a:rPr lang="en-US" altLang="en-US" dirty="0"/>
              <a:t>Doing so is a bad idea: leads to encoding of information in application program rather than in the database.</a:t>
            </a:r>
          </a:p>
        </p:txBody>
      </p:sp>
    </p:spTree>
    <p:extLst>
      <p:ext uri="{BB962C8B-B14F-4D97-AF65-F5344CB8AC3E}">
        <p14:creationId xmlns:p14="http://schemas.microsoft.com/office/powerpoint/2010/main" val="4282892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578" name="Rectangle 2"/>
          <p:cNvSpPr>
            <a:spLocks noGrp="1" noChangeArrowheads="1"/>
          </p:cNvSpPr>
          <p:nvPr>
            <p:ph type="title"/>
          </p:nvPr>
        </p:nvSpPr>
        <p:spPr>
          <a:xfrm>
            <a:off x="2209800" y="104775"/>
            <a:ext cx="8077200" cy="609600"/>
          </a:xfrm>
        </p:spPr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pitchFamily="34" charset="-128"/>
              </a:rPr>
              <a:t>First Normal Form (Cont</a:t>
            </a: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ＭＳ Ｐゴシック" pitchFamily="34" charset="-128"/>
              </a:rPr>
              <a:t>.</a:t>
            </a:r>
            <a:r>
              <a:rPr lang="en-US" altLang="ja-JP" dirty="0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pitchFamily="34" charset="-128"/>
              </a:rPr>
              <a:t>)</a:t>
            </a:r>
            <a:endParaRPr lang="en-US" altLang="en-US" dirty="0">
              <a:effectLst>
                <a:outerShdw blurRad="38100" dist="38100" dir="2700000" algn="tl">
                  <a:srgbClr val="C0C0C0"/>
                </a:outerShdw>
              </a:effectLst>
              <a:ea typeface="ＭＳ Ｐゴシック" pitchFamily="34" charset="-128"/>
            </a:endParaRPr>
          </a:p>
        </p:txBody>
      </p:sp>
      <p:sp>
        <p:nvSpPr>
          <p:cNvPr id="1075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303101" y="1203326"/>
            <a:ext cx="7743463" cy="3055854"/>
          </a:xfrm>
        </p:spPr>
        <p:txBody>
          <a:bodyPr/>
          <a:lstStyle/>
          <a:p>
            <a:r>
              <a:rPr lang="en-US" altLang="en-US" dirty="0"/>
              <a:t>Atomicity is actually a property of how the elements of the domain are used.</a:t>
            </a:r>
          </a:p>
          <a:p>
            <a:pPr lvl="1"/>
            <a:r>
              <a:rPr lang="en-US" altLang="en-US" dirty="0"/>
              <a:t>Example: Strings would normally be considered indivisible </a:t>
            </a:r>
          </a:p>
          <a:p>
            <a:pPr lvl="1"/>
            <a:r>
              <a:rPr lang="en-US" altLang="en-US" dirty="0"/>
              <a:t>Suppose that students are given roll numbers which are strings of the form </a:t>
            </a:r>
            <a:r>
              <a:rPr lang="en-US" altLang="en-US" i="1" dirty="0"/>
              <a:t>CS0012 </a:t>
            </a:r>
            <a:r>
              <a:rPr lang="en-US" altLang="en-US" dirty="0"/>
              <a:t>or </a:t>
            </a:r>
            <a:r>
              <a:rPr lang="en-US" altLang="en-US" i="1" dirty="0"/>
              <a:t>EE1127</a:t>
            </a:r>
          </a:p>
          <a:p>
            <a:pPr lvl="1"/>
            <a:r>
              <a:rPr lang="en-US" altLang="en-US" dirty="0"/>
              <a:t>If the first two characters are extracted to find the department, the domain of roll numbers is not atomic.</a:t>
            </a:r>
          </a:p>
          <a:p>
            <a:pPr lvl="1"/>
            <a:r>
              <a:rPr lang="en-US" altLang="en-US" dirty="0"/>
              <a:t>Doing so is a bad idea: leads to encoding of information in application program rather than in the database.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F7A28B1A-3E9D-3D4B-955D-1F99D9DB88C1}"/>
              </a:ext>
            </a:extLst>
          </p:cNvPr>
          <p:cNvSpPr/>
          <p:nvPr/>
        </p:nvSpPr>
        <p:spPr bwMode="auto">
          <a:xfrm>
            <a:off x="1078992" y="1600200"/>
            <a:ext cx="9500616" cy="4123944"/>
          </a:xfrm>
          <a:prstGeom prst="roundRect">
            <a:avLst/>
          </a:prstGeom>
          <a:solidFill>
            <a:srgbClr val="007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285750" marR="0" indent="-28575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Helvetica" charset="0"/>
              </a:rPr>
              <a:t>There are several issues and problems that not applying 1NF can cause.</a:t>
            </a:r>
          </a:p>
          <a:p>
            <a:pPr marL="285750" marR="0" indent="-28575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sz="2000" dirty="0">
              <a:solidFill>
                <a:schemeClr val="accent1"/>
              </a:solidFill>
              <a:latin typeface="Helvetica" charset="0"/>
            </a:endParaRPr>
          </a:p>
          <a:p>
            <a:pPr marL="285750" marR="0" indent="-28575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Helvetica" charset="0"/>
              </a:rPr>
              <a:t>Two of the most significant are:</a:t>
            </a:r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/>
                </a:solidFill>
                <a:latin typeface="Helvetica" charset="0"/>
              </a:rPr>
              <a:t>Difficulty implementing integrity constraints.</a:t>
            </a:r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Helvetica" charset="0"/>
              </a:rPr>
              <a:t>Poor performance due to inability to use indexes.</a:t>
            </a:r>
          </a:p>
        </p:txBody>
      </p:sp>
    </p:spTree>
    <p:extLst>
      <p:ext uri="{BB962C8B-B14F-4D97-AF65-F5344CB8AC3E}">
        <p14:creationId xmlns:p14="http://schemas.microsoft.com/office/powerpoint/2010/main" val="36864281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0045988-8B03-B143-BE50-A79CDB4A49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47" y="726268"/>
            <a:ext cx="6672314" cy="199599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C49D434-FD42-AD48-B9FA-21C0A3F0F4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29" y="3050538"/>
            <a:ext cx="8028432" cy="319159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4105F3A-51C4-6647-9D86-7EE5EC80BF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3794" name="Rectangle 7">
            <a:extLst>
              <a:ext uri="{FF2B5EF4-FFF2-40B4-BE49-F238E27FC236}">
                <a16:creationId xmlns:a16="http://schemas.microsoft.com/office/drawing/2014/main" id="{2D8A47D8-DB33-E34B-A433-FC79FD290E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"/>
            <a:ext cx="1126028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1NF and Integrity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C9306B-77CF-0642-A169-30EED6284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33797" name="Picture 10">
            <a:extLst>
              <a:ext uri="{FF2B5EF4-FFF2-40B4-BE49-F238E27FC236}">
                <a16:creationId xmlns:a16="http://schemas.microsoft.com/office/drawing/2014/main" id="{394CC7E9-BC31-9C40-9A4D-8B84424E0D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8" name="TextBox 11">
            <a:extLst>
              <a:ext uri="{FF2B5EF4-FFF2-40B4-BE49-F238E27FC236}">
                <a16:creationId xmlns:a16="http://schemas.microsoft.com/office/drawing/2014/main" id="{55FB4359-791D-5B40-928C-C62BDB0296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3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06B2ECF5-3358-634A-8C5D-6E0FBC4218E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l" defTabSz="914400" rtl="0" eaLnBrk="1" fontAlgn="auto" latinLnBrk="0" hangingPunct="1">
                <a:lnSpc>
                  <a:spcPts val="32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13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W4111_02_S20:  Introduction to Databases -- Lecture  7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D97B8086-3540-BC40-B5E7-4C15C36029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0" y="584777"/>
            <a:ext cx="5682953" cy="5490082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sz="1800" dirty="0"/>
              <a:t>Consider a course number like “COMSW4111”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sz="1600" dirty="0"/>
              <a:t>Strings/VARCHAR is usually an atomic domain.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sz="1600" dirty="0"/>
              <a:t>But is not in this case.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sz="1800" dirty="0"/>
              <a:t>Representing the course number as a string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sz="1600" dirty="0"/>
              <a:t>Precludes integrity constrains on the department code, faculty code and level.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sz="1600" dirty="0"/>
              <a:t>Precludes adding an index on elements of the number like ‘4111.’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sz="1600" dirty="0"/>
              <a:t>We will see why in the next module.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sz="1800" dirty="0"/>
              <a:t>If we want to treat the composite attribute as a string, we can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sz="1400" dirty="0"/>
              <a:t>Generate the column.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sz="1400" dirty="0"/>
              <a:t>If it is a stored, generate column, we can also index it.</a:t>
            </a:r>
          </a:p>
        </p:txBody>
      </p:sp>
    </p:spTree>
    <p:extLst>
      <p:ext uri="{BB962C8B-B14F-4D97-AF65-F5344CB8AC3E}">
        <p14:creationId xmlns:p14="http://schemas.microsoft.com/office/powerpoint/2010/main" val="12112587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4105F3A-51C4-6647-9D86-7EE5EC80BF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3794" name="Rectangle 7">
            <a:extLst>
              <a:ext uri="{FF2B5EF4-FFF2-40B4-BE49-F238E27FC236}">
                <a16:creationId xmlns:a16="http://schemas.microsoft.com/office/drawing/2014/main" id="{2D8A47D8-DB33-E34B-A433-FC79FD290E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"/>
            <a:ext cx="1126028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How </a:t>
            </a:r>
            <a:r>
              <a:rPr kumimoji="0" lang="en-US" altLang="en-US" sz="3200" b="1" i="0" u="sng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Not</a:t>
            </a: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to Model in Relational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C9306B-77CF-0642-A169-30EED6284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33797" name="Picture 10">
            <a:extLst>
              <a:ext uri="{FF2B5EF4-FFF2-40B4-BE49-F238E27FC236}">
                <a16:creationId xmlns:a16="http://schemas.microsoft.com/office/drawing/2014/main" id="{394CC7E9-BC31-9C40-9A4D-8B84424E0D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8" name="TextBox 11">
            <a:extLst>
              <a:ext uri="{FF2B5EF4-FFF2-40B4-BE49-F238E27FC236}">
                <a16:creationId xmlns:a16="http://schemas.microsoft.com/office/drawing/2014/main" id="{55FB4359-791D-5B40-928C-C62BDB0296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3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06B2ECF5-3358-634A-8C5D-6E0FBC4218E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l" defTabSz="914400" rtl="0" eaLnBrk="1" fontAlgn="auto" latinLnBrk="0" hangingPunct="1">
                <a:lnSpc>
                  <a:spcPts val="32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14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W4111_02_S20:  Introduction to Databases -- Lecture  7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163064-BBAB-A041-A16C-19E93662CB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036" y="1621529"/>
            <a:ext cx="3663620" cy="449536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3CF8ACA-3ED0-2747-96AE-ADAF053A342D}"/>
              </a:ext>
            </a:extLst>
          </p:cNvPr>
          <p:cNvSpPr/>
          <p:nvPr/>
        </p:nvSpPr>
        <p:spPr>
          <a:xfrm>
            <a:off x="4861984" y="1496058"/>
            <a:ext cx="5052272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CREATE TABLE `W4111Examples`.`bad_table` (</a:t>
            </a:r>
          </a:p>
          <a:p>
            <a:r>
              <a:rPr lang="en-US" sz="1400" dirty="0"/>
              <a:t> 	 `id` VARCHAR(32) NULL,</a:t>
            </a:r>
          </a:p>
          <a:p>
            <a:r>
              <a:rPr lang="en-US" sz="1400" dirty="0"/>
              <a:t>  	`name` VARCHAR(256) NULL,</a:t>
            </a:r>
          </a:p>
          <a:p>
            <a:r>
              <a:rPr lang="en-US" sz="1400" dirty="0"/>
              <a:t>  	`address1` VARCHAR(256) NULL,</a:t>
            </a:r>
          </a:p>
          <a:p>
            <a:r>
              <a:rPr lang="en-US" sz="1400" dirty="0"/>
              <a:t> 	 `address2` VARCHAR(256) NULL,</a:t>
            </a:r>
          </a:p>
          <a:p>
            <a:r>
              <a:rPr lang="en-US" sz="1400" dirty="0"/>
              <a:t>  	`emails` VARCHAR(256) NULL,</a:t>
            </a:r>
          </a:p>
          <a:p>
            <a:r>
              <a:rPr lang="en-US" sz="1400" dirty="0"/>
              <a:t>  	`</a:t>
            </a:r>
            <a:r>
              <a:rPr lang="en-US" sz="1400" dirty="0" err="1"/>
              <a:t>phone_work</a:t>
            </a:r>
            <a:r>
              <a:rPr lang="en-US" sz="1400" dirty="0"/>
              <a:t>` VARCHAR(45) NULL,</a:t>
            </a:r>
          </a:p>
          <a:p>
            <a:r>
              <a:rPr lang="en-US" sz="1400" dirty="0"/>
              <a:t>  	`</a:t>
            </a:r>
            <a:r>
              <a:rPr lang="en-US" sz="1400" dirty="0" err="1"/>
              <a:t>phone_other</a:t>
            </a:r>
            <a:r>
              <a:rPr lang="en-US" sz="1400" dirty="0"/>
              <a:t>` VARCHAR(45) NULL);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FBA631-7FDB-C246-A31D-B1471B41E9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727" y="632095"/>
            <a:ext cx="11870545" cy="83121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78027FD-7D2C-6D4C-A529-59D41CDB8242}"/>
              </a:ext>
            </a:extLst>
          </p:cNvPr>
          <p:cNvSpPr txBox="1"/>
          <p:nvPr/>
        </p:nvSpPr>
        <p:spPr>
          <a:xfrm>
            <a:off x="4861984" y="3386078"/>
            <a:ext cx="580470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Approaches like this create several problems: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Query on things like </a:t>
            </a:r>
            <a:r>
              <a:rPr lang="en-US" dirty="0" err="1"/>
              <a:t>last_name</a:t>
            </a:r>
            <a:r>
              <a:rPr lang="en-US" dirty="0"/>
              <a:t> or country.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Integrity: emails are unique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Insight: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Finding people in the same zip code.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Which people have business emails?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Difficult to index for efficiency.</a:t>
            </a:r>
            <a:br>
              <a:rPr lang="en-US" dirty="0"/>
            </a:br>
            <a:endParaRPr lang="en-US" dirty="0"/>
          </a:p>
          <a:p>
            <a:r>
              <a:rPr lang="en-US" dirty="0"/>
              <a:t>We will study database models that support and recommend “document” or “object” like approaches.</a:t>
            </a:r>
          </a:p>
        </p:txBody>
      </p:sp>
    </p:spTree>
    <p:extLst>
      <p:ext uri="{BB962C8B-B14F-4D97-AF65-F5344CB8AC3E}">
        <p14:creationId xmlns:p14="http://schemas.microsoft.com/office/powerpoint/2010/main" val="12028803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4105F3A-51C4-6647-9D86-7EE5EC80BF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3794" name="Rectangle 7">
            <a:extLst>
              <a:ext uri="{FF2B5EF4-FFF2-40B4-BE49-F238E27FC236}">
                <a16:creationId xmlns:a16="http://schemas.microsoft.com/office/drawing/2014/main" id="{2D8A47D8-DB33-E34B-A433-FC79FD290E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"/>
            <a:ext cx="1126028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How </a:t>
            </a:r>
            <a:r>
              <a:rPr kumimoji="0" lang="en-US" altLang="en-US" sz="3200" b="1" i="0" u="sng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Not</a:t>
            </a: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to Model in Relational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C9306B-77CF-0642-A169-30EED6284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33797" name="Picture 10">
            <a:extLst>
              <a:ext uri="{FF2B5EF4-FFF2-40B4-BE49-F238E27FC236}">
                <a16:creationId xmlns:a16="http://schemas.microsoft.com/office/drawing/2014/main" id="{394CC7E9-BC31-9C40-9A4D-8B84424E0D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8" name="TextBox 11">
            <a:extLst>
              <a:ext uri="{FF2B5EF4-FFF2-40B4-BE49-F238E27FC236}">
                <a16:creationId xmlns:a16="http://schemas.microsoft.com/office/drawing/2014/main" id="{55FB4359-791D-5B40-928C-C62BDB0296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3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06B2ECF5-3358-634A-8C5D-6E0FBC4218E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l" defTabSz="914400" rtl="0" eaLnBrk="1" fontAlgn="auto" latinLnBrk="0" hangingPunct="1">
                <a:lnSpc>
                  <a:spcPts val="32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15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W4111_02_S20:  Introduction to Databases -- Lecture  7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163064-BBAB-A041-A16C-19E93662CB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036" y="1621529"/>
            <a:ext cx="3663620" cy="449536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3CF8ACA-3ED0-2747-96AE-ADAF053A342D}"/>
              </a:ext>
            </a:extLst>
          </p:cNvPr>
          <p:cNvSpPr/>
          <p:nvPr/>
        </p:nvSpPr>
        <p:spPr>
          <a:xfrm>
            <a:off x="4861984" y="1496058"/>
            <a:ext cx="5052272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CREATE TABLE `W4111Examples`.`bad_table` (</a:t>
            </a:r>
          </a:p>
          <a:p>
            <a:r>
              <a:rPr lang="en-US" sz="1400" dirty="0"/>
              <a:t> 	 `id` VARCHAR(32) NULL,</a:t>
            </a:r>
          </a:p>
          <a:p>
            <a:r>
              <a:rPr lang="en-US" sz="1400" dirty="0"/>
              <a:t>  	`name` VARCHAR(256) NULL,</a:t>
            </a:r>
          </a:p>
          <a:p>
            <a:r>
              <a:rPr lang="en-US" sz="1400" dirty="0"/>
              <a:t>  	`address1` VARCHAR(256) NULL,</a:t>
            </a:r>
          </a:p>
          <a:p>
            <a:r>
              <a:rPr lang="en-US" sz="1400" dirty="0"/>
              <a:t> 	 `address2` VARCHAR(256) NULL,</a:t>
            </a:r>
          </a:p>
          <a:p>
            <a:r>
              <a:rPr lang="en-US" sz="1400" dirty="0"/>
              <a:t>  	`emails` VARCHAR(256) NULL,</a:t>
            </a:r>
          </a:p>
          <a:p>
            <a:r>
              <a:rPr lang="en-US" sz="1400" dirty="0"/>
              <a:t>  	`</a:t>
            </a:r>
            <a:r>
              <a:rPr lang="en-US" sz="1400" dirty="0" err="1"/>
              <a:t>phone_work</a:t>
            </a:r>
            <a:r>
              <a:rPr lang="en-US" sz="1400" dirty="0"/>
              <a:t>` VARCHAR(45) NULL,</a:t>
            </a:r>
          </a:p>
          <a:p>
            <a:r>
              <a:rPr lang="en-US" sz="1400" dirty="0"/>
              <a:t>  	`</a:t>
            </a:r>
            <a:r>
              <a:rPr lang="en-US" sz="1400" dirty="0" err="1"/>
              <a:t>phone_other</a:t>
            </a:r>
            <a:r>
              <a:rPr lang="en-US" sz="1400" dirty="0"/>
              <a:t>` VARCHAR(45) NULL);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FBA631-7FDB-C246-A31D-B1471B41E9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727" y="632095"/>
            <a:ext cx="11870545" cy="83121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78027FD-7D2C-6D4C-A529-59D41CDB8242}"/>
              </a:ext>
            </a:extLst>
          </p:cNvPr>
          <p:cNvSpPr txBox="1"/>
          <p:nvPr/>
        </p:nvSpPr>
        <p:spPr>
          <a:xfrm>
            <a:off x="4861984" y="3386078"/>
            <a:ext cx="580470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Approaches like this create several problems: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Query on things like </a:t>
            </a:r>
            <a:r>
              <a:rPr lang="en-US" dirty="0" err="1"/>
              <a:t>last_name</a:t>
            </a:r>
            <a:r>
              <a:rPr lang="en-US" dirty="0"/>
              <a:t> or country.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Integrity: emails are unique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Insight: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Finding people in the same zip code.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Which people have business emails?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Difficult to index for efficiency.</a:t>
            </a:r>
            <a:br>
              <a:rPr lang="en-US" dirty="0"/>
            </a:br>
            <a:endParaRPr lang="en-US" dirty="0"/>
          </a:p>
          <a:p>
            <a:r>
              <a:rPr lang="en-US" dirty="0"/>
              <a:t>We will study database models that support and recommend “document” or “object” like approaches.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4F9C7997-25A7-DE4A-9074-F729A725C71F}"/>
              </a:ext>
            </a:extLst>
          </p:cNvPr>
          <p:cNvSpPr/>
          <p:nvPr/>
        </p:nvSpPr>
        <p:spPr>
          <a:xfrm>
            <a:off x="2029968" y="1911096"/>
            <a:ext cx="7884288" cy="32918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So how do you do this in the relational model?</a:t>
            </a:r>
          </a:p>
        </p:txBody>
      </p:sp>
    </p:spTree>
    <p:extLst>
      <p:ext uri="{BB962C8B-B14F-4D97-AF65-F5344CB8AC3E}">
        <p14:creationId xmlns:p14="http://schemas.microsoft.com/office/powerpoint/2010/main" val="44489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4105F3A-51C4-6647-9D86-7EE5EC80BF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3794" name="Rectangle 7">
            <a:extLst>
              <a:ext uri="{FF2B5EF4-FFF2-40B4-BE49-F238E27FC236}">
                <a16:creationId xmlns:a16="http://schemas.microsoft.com/office/drawing/2014/main" id="{2D8A47D8-DB33-E34B-A433-FC79FD290E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"/>
            <a:ext cx="1126028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Generated Columns, Column Types and Functions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C9306B-77CF-0642-A169-30EED6284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33797" name="Picture 10">
            <a:extLst>
              <a:ext uri="{FF2B5EF4-FFF2-40B4-BE49-F238E27FC236}">
                <a16:creationId xmlns:a16="http://schemas.microsoft.com/office/drawing/2014/main" id="{394CC7E9-BC31-9C40-9A4D-8B84424E0D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8" name="TextBox 11">
            <a:extLst>
              <a:ext uri="{FF2B5EF4-FFF2-40B4-BE49-F238E27FC236}">
                <a16:creationId xmlns:a16="http://schemas.microsoft.com/office/drawing/2014/main" id="{55FB4359-791D-5B40-928C-C62BDB0296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ts val="3200"/>
              </a:lnSpc>
              <a:spcBef>
                <a:spcPct val="0"/>
              </a:spcBef>
              <a:buNone/>
              <a:defRPr/>
            </a:pPr>
            <a:fld id="{06B2ECF5-3358-634A-8C5D-6E0FBC4218E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>
                <a:lnSpc>
                  <a:spcPts val="3200"/>
                </a:lnSpc>
                <a:spcBef>
                  <a:spcPct val="0"/>
                </a:spcBef>
                <a:buNone/>
                <a:defRPr/>
              </a:pPr>
              <a:t>16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lang="en-US" altLang="en-US" sz="1600" i="1" dirty="0">
                <a:solidFill>
                  <a:schemeClr val="bg1"/>
                </a:solidFill>
              </a:rPr>
              <a:t>W4111_02_S20:  Introduction to Databases -- Lecture  7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D97B8086-3540-BC40-B5E7-4C15C36029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7732" y="725806"/>
            <a:ext cx="11778953" cy="43392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/>
              <a:t>Relational Databases have built in functions for many types.</a:t>
            </a:r>
          </a:p>
          <a:p>
            <a:pPr lvl="1"/>
            <a:r>
              <a:rPr lang="en-US" sz="1400" dirty="0"/>
              <a:t>From </a:t>
            </a:r>
            <a:r>
              <a:rPr lang="en-US" sz="1400" dirty="0">
                <a:hlinkClick r:id="rId4"/>
              </a:rPr>
              <a:t>https://www.mysqltutorial.org/mysql-functions.aspx</a:t>
            </a:r>
            <a:r>
              <a:rPr lang="en-US" sz="1400" dirty="0"/>
              <a:t> for MySQL. List is complete.</a:t>
            </a:r>
          </a:p>
          <a:p>
            <a:pPr lvl="1"/>
            <a:r>
              <a:rPr lang="en-US" sz="1400" dirty="0"/>
              <a:t>Other RDBs have similar sets of functions.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97EB2A4-5E7A-FD41-A9BB-CD21A6F9B0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" y="1786085"/>
            <a:ext cx="7736123" cy="431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3581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4105F3A-51C4-6647-9D86-7EE5EC80BF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3794" name="Rectangle 7">
            <a:extLst>
              <a:ext uri="{FF2B5EF4-FFF2-40B4-BE49-F238E27FC236}">
                <a16:creationId xmlns:a16="http://schemas.microsoft.com/office/drawing/2014/main" id="{2D8A47D8-DB33-E34B-A433-FC79FD290E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"/>
            <a:ext cx="1126028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Generated Columns, Column Types and Functions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C9306B-77CF-0642-A169-30EED6284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33797" name="Picture 10">
            <a:extLst>
              <a:ext uri="{FF2B5EF4-FFF2-40B4-BE49-F238E27FC236}">
                <a16:creationId xmlns:a16="http://schemas.microsoft.com/office/drawing/2014/main" id="{394CC7E9-BC31-9C40-9A4D-8B84424E0D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8" name="TextBox 11">
            <a:extLst>
              <a:ext uri="{FF2B5EF4-FFF2-40B4-BE49-F238E27FC236}">
                <a16:creationId xmlns:a16="http://schemas.microsoft.com/office/drawing/2014/main" id="{55FB4359-791D-5B40-928C-C62BDB0296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ts val="3200"/>
              </a:lnSpc>
              <a:spcBef>
                <a:spcPct val="0"/>
              </a:spcBef>
              <a:buNone/>
              <a:defRPr/>
            </a:pPr>
            <a:fld id="{06B2ECF5-3358-634A-8C5D-6E0FBC4218E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>
                <a:lnSpc>
                  <a:spcPts val="3200"/>
                </a:lnSpc>
                <a:spcBef>
                  <a:spcPct val="0"/>
                </a:spcBef>
                <a:buNone/>
                <a:defRPr/>
              </a:pPr>
              <a:t>17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lang="en-US" altLang="en-US" sz="1600" i="1" dirty="0">
                <a:solidFill>
                  <a:schemeClr val="bg1"/>
                </a:solidFill>
              </a:rPr>
              <a:t>W4111_02_S20:  Introduction to Databases -- Lecture  7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D97B8086-3540-BC40-B5E7-4C15C36029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7732" y="725806"/>
            <a:ext cx="11778953" cy="43392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/>
              <a:t>Relational Databases have built in functions for many types.</a:t>
            </a:r>
          </a:p>
          <a:p>
            <a:pPr lvl="1"/>
            <a:r>
              <a:rPr lang="en-US" sz="1400" dirty="0"/>
              <a:t>From </a:t>
            </a:r>
            <a:r>
              <a:rPr lang="en-US" sz="1400" dirty="0">
                <a:hlinkClick r:id="rId4"/>
              </a:rPr>
              <a:t>https://www.mysqltutorial.org/mysql-functions.aspx</a:t>
            </a:r>
            <a:r>
              <a:rPr lang="en-US" sz="1400" dirty="0"/>
              <a:t> for MySQL. List is complete.</a:t>
            </a:r>
          </a:p>
          <a:p>
            <a:pPr lvl="1"/>
            <a:r>
              <a:rPr lang="en-US" sz="1400" dirty="0"/>
              <a:t>Other RDBs have similar sets of functions.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2A1BB0-56A6-BA4B-B8FB-5012D22DF4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7732" y="3008377"/>
            <a:ext cx="6121585" cy="296176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542DB83-18C0-5D4E-90F6-601551A75D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36946" y="1516858"/>
            <a:ext cx="6828136" cy="2187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1720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4105F3A-51C4-6647-9D86-7EE5EC80BF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3794" name="Rectangle 7">
            <a:extLst>
              <a:ext uri="{FF2B5EF4-FFF2-40B4-BE49-F238E27FC236}">
                <a16:creationId xmlns:a16="http://schemas.microsoft.com/office/drawing/2014/main" id="{2D8A47D8-DB33-E34B-A433-FC79FD290E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"/>
            <a:ext cx="1126028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Generated Columns, Column Types and Functions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C9306B-77CF-0642-A169-30EED6284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33797" name="Picture 10">
            <a:extLst>
              <a:ext uri="{FF2B5EF4-FFF2-40B4-BE49-F238E27FC236}">
                <a16:creationId xmlns:a16="http://schemas.microsoft.com/office/drawing/2014/main" id="{394CC7E9-BC31-9C40-9A4D-8B84424E0D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8" name="TextBox 11">
            <a:extLst>
              <a:ext uri="{FF2B5EF4-FFF2-40B4-BE49-F238E27FC236}">
                <a16:creationId xmlns:a16="http://schemas.microsoft.com/office/drawing/2014/main" id="{55FB4359-791D-5B40-928C-C62BDB0296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ts val="3200"/>
              </a:lnSpc>
              <a:spcBef>
                <a:spcPct val="0"/>
              </a:spcBef>
              <a:buNone/>
              <a:defRPr/>
            </a:pPr>
            <a:fld id="{06B2ECF5-3358-634A-8C5D-6E0FBC4218E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>
                <a:lnSpc>
                  <a:spcPts val="3200"/>
                </a:lnSpc>
                <a:spcBef>
                  <a:spcPct val="0"/>
                </a:spcBef>
                <a:buNone/>
                <a:defRPr/>
              </a:pPr>
              <a:t>18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lang="en-US" altLang="en-US" sz="1600" i="1" dirty="0">
                <a:solidFill>
                  <a:schemeClr val="bg1"/>
                </a:solidFill>
              </a:rPr>
              <a:t>W4111_02_S20:  Introduction to Databases -- Lecture  7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81A1A9B-961B-BC4C-B8F6-48D34FA5A7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746" y="796616"/>
            <a:ext cx="5815195" cy="530917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FA3354C-A3C7-F14A-AE2E-6D61877F3A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46013" y="796616"/>
            <a:ext cx="5820260" cy="4590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0261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4105F3A-51C4-6647-9D86-7EE5EC80BF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3794" name="Rectangle 7">
            <a:extLst>
              <a:ext uri="{FF2B5EF4-FFF2-40B4-BE49-F238E27FC236}">
                <a16:creationId xmlns:a16="http://schemas.microsoft.com/office/drawing/2014/main" id="{2D8A47D8-DB33-E34B-A433-FC79FD290E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"/>
            <a:ext cx="1126028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Some Examples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C9306B-77CF-0642-A169-30EED6284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33797" name="Picture 10">
            <a:extLst>
              <a:ext uri="{FF2B5EF4-FFF2-40B4-BE49-F238E27FC236}">
                <a16:creationId xmlns:a16="http://schemas.microsoft.com/office/drawing/2014/main" id="{394CC7E9-BC31-9C40-9A4D-8B84424E0D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8" name="TextBox 11">
            <a:extLst>
              <a:ext uri="{FF2B5EF4-FFF2-40B4-BE49-F238E27FC236}">
                <a16:creationId xmlns:a16="http://schemas.microsoft.com/office/drawing/2014/main" id="{55FB4359-791D-5B40-928C-C62BDB0296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3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06B2ECF5-3358-634A-8C5D-6E0FBC4218E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l" defTabSz="914400" rtl="0" eaLnBrk="1" fontAlgn="auto" latinLnBrk="0" hangingPunct="1">
                <a:lnSpc>
                  <a:spcPts val="32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19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W4111_02_S20:  Introduction to Databases -- Lecture  7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4F9C7997-25A7-DE4A-9074-F729A725C71F}"/>
              </a:ext>
            </a:extLst>
          </p:cNvPr>
          <p:cNvSpPr/>
          <p:nvPr/>
        </p:nvSpPr>
        <p:spPr>
          <a:xfrm>
            <a:off x="2029968" y="1911096"/>
            <a:ext cx="7884288" cy="32918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Switch to Notebook</a:t>
            </a:r>
          </a:p>
        </p:txBody>
      </p:sp>
    </p:spTree>
    <p:extLst>
      <p:ext uri="{BB962C8B-B14F-4D97-AF65-F5344CB8AC3E}">
        <p14:creationId xmlns:p14="http://schemas.microsoft.com/office/powerpoint/2010/main" val="1611988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1" name="Picture 11" descr="16x9_BG-08.jpg">
            <a:extLst>
              <a:ext uri="{FF2B5EF4-FFF2-40B4-BE49-F238E27FC236}">
                <a16:creationId xmlns:a16="http://schemas.microsoft.com/office/drawing/2014/main" id="{DCA0F86A-02D5-F844-8AE2-43F9728A3C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E0C6D68-12D3-5146-B80B-B266B91E5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2400">
              <a:solidFill>
                <a:srgbClr val="E6B9B8"/>
              </a:solidFill>
            </a:endParaRPr>
          </a:p>
        </p:txBody>
      </p:sp>
      <p:pic>
        <p:nvPicPr>
          <p:cNvPr id="25603" name="Picture 7">
            <a:extLst>
              <a:ext uri="{FF2B5EF4-FFF2-40B4-BE49-F238E27FC236}">
                <a16:creationId xmlns:a16="http://schemas.microsoft.com/office/drawing/2014/main" id="{B0E4FCE1-65D5-434C-9996-EEFA880639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4" name="TextBox 8">
            <a:extLst>
              <a:ext uri="{FF2B5EF4-FFF2-40B4-BE49-F238E27FC236}">
                <a16:creationId xmlns:a16="http://schemas.microsoft.com/office/drawing/2014/main" id="{6B11FA86-85D9-424A-848A-872F44A244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311401"/>
            <a:ext cx="12192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800" i="1" dirty="0">
                <a:solidFill>
                  <a:schemeClr val="bg1"/>
                </a:solidFill>
              </a:rPr>
              <a:t>Contents</a:t>
            </a: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F916AC9F-F769-FB41-86FF-33E484CDD4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ts val="3200"/>
              </a:lnSpc>
              <a:spcBef>
                <a:spcPct val="0"/>
              </a:spcBef>
              <a:buNone/>
            </a:pPr>
            <a:fld id="{90347777-9F03-6D4D-9A15-765D7EB37993}" type="slidenum">
              <a:rPr lang="en-US" altLang="en-US" sz="1600" b="1">
                <a:solidFill>
                  <a:schemeClr val="bg1"/>
                </a:solidFill>
              </a:rPr>
              <a:pPr>
                <a:lnSpc>
                  <a:spcPts val="3200"/>
                </a:lnSpc>
                <a:spcBef>
                  <a:spcPct val="0"/>
                </a:spcBef>
                <a:buNone/>
              </a:pPr>
              <a:t>2</a:t>
            </a:fld>
            <a:r>
              <a:rPr lang="en-US" altLang="en-US" sz="1600" b="1" dirty="0">
                <a:solidFill>
                  <a:schemeClr val="bg1"/>
                </a:solidFill>
              </a:rPr>
              <a:t> </a:t>
            </a:r>
            <a:r>
              <a:rPr lang="en-US" altLang="en-US" sz="1600" dirty="0">
                <a:solidFill>
                  <a:schemeClr val="bg1"/>
                </a:solidFill>
              </a:rPr>
              <a:t>|</a:t>
            </a:r>
            <a:r>
              <a:rPr lang="en-US" altLang="en-US" sz="1600" b="1" dirty="0">
                <a:solidFill>
                  <a:schemeClr val="bg1"/>
                </a:solidFill>
              </a:rPr>
              <a:t> </a:t>
            </a:r>
            <a:r>
              <a:rPr lang="en-US" altLang="en-US" sz="1600" i="1" dirty="0">
                <a:solidFill>
                  <a:schemeClr val="bg1"/>
                </a:solidFill>
              </a:rPr>
              <a:t>W4111_02_S20:  Introduction to Databases – Lecture 7</a:t>
            </a:r>
          </a:p>
        </p:txBody>
      </p:sp>
    </p:spTree>
    <p:extLst>
      <p:ext uri="{BB962C8B-B14F-4D97-AF65-F5344CB8AC3E}">
        <p14:creationId xmlns:p14="http://schemas.microsoft.com/office/powerpoint/2010/main" val="8520970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4105F3A-51C4-6647-9D86-7EE5EC80BF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3794" name="Rectangle 7">
            <a:extLst>
              <a:ext uri="{FF2B5EF4-FFF2-40B4-BE49-F238E27FC236}">
                <a16:creationId xmlns:a16="http://schemas.microsoft.com/office/drawing/2014/main" id="{2D8A47D8-DB33-E34B-A433-FC79FD290E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"/>
            <a:ext cx="1126028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Date Formatting and Parsing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C9306B-77CF-0642-A169-30EED6284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33797" name="Picture 10">
            <a:extLst>
              <a:ext uri="{FF2B5EF4-FFF2-40B4-BE49-F238E27FC236}">
                <a16:creationId xmlns:a16="http://schemas.microsoft.com/office/drawing/2014/main" id="{394CC7E9-BC31-9C40-9A4D-8B84424E0D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8" name="TextBox 11">
            <a:extLst>
              <a:ext uri="{FF2B5EF4-FFF2-40B4-BE49-F238E27FC236}">
                <a16:creationId xmlns:a16="http://schemas.microsoft.com/office/drawing/2014/main" id="{55FB4359-791D-5B40-928C-C62BDB0296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3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06B2ECF5-3358-634A-8C5D-6E0FBC4218E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l" defTabSz="914400" rtl="0" eaLnBrk="1" fontAlgn="auto" latinLnBrk="0" hangingPunct="1">
                <a:lnSpc>
                  <a:spcPts val="32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20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W4111_02_S20:  Introduction to Databases -- Lecture  7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72CB16A-877F-B448-85ED-0CF5C4C69B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" y="710832"/>
            <a:ext cx="5556118" cy="539496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7A14449-D47B-BF40-B476-B905AD095A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9541" y="727384"/>
            <a:ext cx="6316016" cy="4745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1847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4105F3A-51C4-6647-9D86-7EE5EC80BF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3794" name="Rectangle 7">
            <a:extLst>
              <a:ext uri="{FF2B5EF4-FFF2-40B4-BE49-F238E27FC236}">
                <a16:creationId xmlns:a16="http://schemas.microsoft.com/office/drawing/2014/main" id="{2D8A47D8-DB33-E34B-A433-FC79FD290E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"/>
            <a:ext cx="1126028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Handling Compound/Composite Attributes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C9306B-77CF-0642-A169-30EED6284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33797" name="Picture 10">
            <a:extLst>
              <a:ext uri="{FF2B5EF4-FFF2-40B4-BE49-F238E27FC236}">
                <a16:creationId xmlns:a16="http://schemas.microsoft.com/office/drawing/2014/main" id="{394CC7E9-BC31-9C40-9A4D-8B84424E0D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8" name="TextBox 11">
            <a:extLst>
              <a:ext uri="{FF2B5EF4-FFF2-40B4-BE49-F238E27FC236}">
                <a16:creationId xmlns:a16="http://schemas.microsoft.com/office/drawing/2014/main" id="{55FB4359-791D-5B40-928C-C62BDB0296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3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06B2ECF5-3358-634A-8C5D-6E0FBC4218E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l" defTabSz="914400" rtl="0" eaLnBrk="1" fontAlgn="auto" latinLnBrk="0" hangingPunct="1">
                <a:lnSpc>
                  <a:spcPts val="32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21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W4111_02_S20:  Introduction to Databases -- Lecture  7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D97B8086-3540-BC40-B5E7-4C15C36029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741410"/>
            <a:ext cx="11778953" cy="533344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/>
              <a:t>Let’s use a simpler test case.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Analysis:</a:t>
            </a:r>
          </a:p>
          <a:p>
            <a:pPr lvl="1"/>
            <a:r>
              <a:rPr lang="en-US" sz="2000" dirty="0"/>
              <a:t>Name is clear, and we should decompose into three columns.</a:t>
            </a:r>
          </a:p>
          <a:p>
            <a:pPr lvl="1"/>
            <a:r>
              <a:rPr lang="en-US" sz="2000" dirty="0"/>
              <a:t>Some aspects of Address are clear:</a:t>
            </a:r>
          </a:p>
          <a:p>
            <a:pPr lvl="2"/>
            <a:r>
              <a:rPr lang="en-US" sz="1600" dirty="0"/>
              <a:t>We need to decompose into individual columns, e.g. street, town, state, country.</a:t>
            </a:r>
          </a:p>
          <a:p>
            <a:pPr lvl="2"/>
            <a:r>
              <a:rPr lang="en-US" sz="1600" dirty="0"/>
              <a:t>The level of decomposition is a judgement call, e.g. do we separate street into (no, name)?</a:t>
            </a:r>
          </a:p>
          <a:p>
            <a:pPr lvl="2"/>
            <a:r>
              <a:rPr lang="en-US" sz="1600" dirty="0"/>
              <a:t>There is a fundamental design question/judgment decision:</a:t>
            </a:r>
          </a:p>
          <a:p>
            <a:pPr lvl="3"/>
            <a:r>
              <a:rPr lang="en-US" sz="1400" dirty="0"/>
              <a:t>Is the Address a property of a Person?</a:t>
            </a:r>
          </a:p>
          <a:p>
            <a:pPr lvl="3"/>
            <a:r>
              <a:rPr lang="en-US" sz="1400" dirty="0"/>
              <a:t>Or, is a Person </a:t>
            </a:r>
            <a:r>
              <a:rPr lang="en-US" sz="1400" i="1" dirty="0"/>
              <a:t>related</a:t>
            </a:r>
            <a:r>
              <a:rPr lang="en-US" sz="1400" dirty="0"/>
              <a:t> to an instance of an </a:t>
            </a:r>
            <a:r>
              <a:rPr lang="en-US" sz="1400" i="1" dirty="0"/>
              <a:t>Address </a:t>
            </a:r>
            <a:r>
              <a:rPr lang="en-US" sz="1400" dirty="0"/>
              <a:t>entity?</a:t>
            </a:r>
          </a:p>
          <a:p>
            <a:pPr lvl="2"/>
            <a:r>
              <a:rPr lang="en-US" sz="1600" dirty="0"/>
              <a:t>We need to determine how to handle country and state, which have values that come from a fixed domain.</a:t>
            </a:r>
          </a:p>
          <a:p>
            <a:pPr lvl="1"/>
            <a:r>
              <a:rPr lang="en-US" sz="2000" dirty="0"/>
              <a:t>Email seems relatively simple, if there is only one.</a:t>
            </a:r>
          </a:p>
          <a:p>
            <a:pPr lvl="1"/>
            <a:r>
              <a:rPr lang="en-US" sz="2000" dirty="0"/>
              <a:t>Phone seems relatively simple if there is one. We need to determine if compound:</a:t>
            </a:r>
          </a:p>
          <a:p>
            <a:pPr lvl="2"/>
            <a:r>
              <a:rPr lang="en-US" sz="1600" dirty="0"/>
              <a:t>Country code</a:t>
            </a:r>
          </a:p>
          <a:p>
            <a:pPr lvl="2"/>
            <a:r>
              <a:rPr lang="en-US" sz="1600" dirty="0"/>
              <a:t>Telephone number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7CF07B3-F28B-6440-AB01-B8AB912ED6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" y="1188499"/>
            <a:ext cx="10975848" cy="802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8711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User-Defined Types</a:t>
            </a:r>
          </a:p>
        </p:txBody>
      </p:sp>
      <p:sp>
        <p:nvSpPr>
          <p:cNvPr id="737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45263" y="997904"/>
            <a:ext cx="7619746" cy="2949257"/>
          </a:xfrm>
        </p:spPr>
        <p:txBody>
          <a:bodyPr/>
          <a:lstStyle/>
          <a:p>
            <a:pPr>
              <a:tabLst>
                <a:tab pos="1146175" algn="l"/>
                <a:tab pos="1890713" algn="l"/>
              </a:tabLst>
            </a:pPr>
            <a:r>
              <a:rPr lang="en-US" altLang="en-US" b="1" dirty="0">
                <a:solidFill>
                  <a:srgbClr val="002060"/>
                </a:solidFill>
              </a:rPr>
              <a:t>create type </a:t>
            </a:r>
            <a:r>
              <a:rPr lang="en-US" altLang="en-US" dirty="0"/>
              <a:t>construct in SQL creates user-defined type</a:t>
            </a:r>
          </a:p>
          <a:p>
            <a:pPr>
              <a:buNone/>
              <a:tabLst>
                <a:tab pos="1146175" algn="l"/>
                <a:tab pos="1890713" algn="l"/>
              </a:tabLst>
            </a:pPr>
            <a:r>
              <a:rPr lang="en-US" altLang="en-US" sz="800" dirty="0"/>
              <a:t> </a:t>
            </a:r>
          </a:p>
          <a:p>
            <a:pPr lvl="1">
              <a:buNone/>
              <a:tabLst>
                <a:tab pos="1146175" algn="l"/>
                <a:tab pos="1890713" algn="l"/>
              </a:tabLst>
            </a:pPr>
            <a:r>
              <a:rPr lang="en-US" altLang="en-US" b="1" dirty="0"/>
              <a:t>		create type </a:t>
            </a:r>
            <a:r>
              <a:rPr lang="en-US" altLang="en-US" i="1" dirty="0"/>
              <a:t>Dollars</a:t>
            </a:r>
            <a:r>
              <a:rPr lang="en-US" altLang="en-US" b="1" dirty="0"/>
              <a:t> as numeric (12,2) final </a:t>
            </a:r>
            <a:br>
              <a:rPr lang="en-US" altLang="en-US" b="1" dirty="0"/>
            </a:br>
            <a:r>
              <a:rPr lang="en-US" altLang="en-US" sz="800" b="1" dirty="0"/>
              <a:t> </a:t>
            </a:r>
            <a:endParaRPr lang="en-US" altLang="en-US" sz="800" dirty="0"/>
          </a:p>
          <a:p>
            <a:pPr>
              <a:tabLst>
                <a:tab pos="1146175" algn="l"/>
                <a:tab pos="1890713" algn="l"/>
              </a:tabLst>
            </a:pPr>
            <a:r>
              <a:rPr lang="en-US" altLang="en-US" dirty="0"/>
              <a:t>Example:</a:t>
            </a:r>
          </a:p>
          <a:p>
            <a:pPr>
              <a:buNone/>
              <a:tabLst>
                <a:tab pos="1146175" algn="l"/>
                <a:tab pos="1890713" algn="l"/>
              </a:tabLst>
            </a:pPr>
            <a:r>
              <a:rPr lang="en-US" altLang="en-US" b="1" dirty="0"/>
              <a:t>               create table </a:t>
            </a:r>
            <a:r>
              <a:rPr lang="en-US" altLang="en-US" i="1" dirty="0"/>
              <a:t>department</a:t>
            </a:r>
            <a:br>
              <a:rPr lang="en-US" altLang="en-US" i="1" dirty="0"/>
            </a:br>
            <a:r>
              <a:rPr lang="en-US" altLang="en-US" i="1" dirty="0"/>
              <a:t>          </a:t>
            </a:r>
            <a:r>
              <a:rPr lang="en-US" altLang="en-US" dirty="0"/>
              <a:t>(</a:t>
            </a:r>
            <a:r>
              <a:rPr lang="en-US" altLang="en-US" i="1" dirty="0"/>
              <a:t>dept_name </a:t>
            </a:r>
            <a:r>
              <a:rPr lang="en-US" altLang="en-US" b="1" dirty="0" err="1"/>
              <a:t>varchar</a:t>
            </a:r>
            <a:r>
              <a:rPr lang="en-US" altLang="en-US" b="1" dirty="0"/>
              <a:t> </a:t>
            </a:r>
            <a:r>
              <a:rPr lang="en-US" altLang="en-US" dirty="0"/>
              <a:t>(20),</a:t>
            </a:r>
            <a:br>
              <a:rPr lang="en-US" altLang="en-US" dirty="0"/>
            </a:br>
            <a:r>
              <a:rPr lang="en-US" altLang="en-US" dirty="0"/>
              <a:t>          </a:t>
            </a:r>
            <a:r>
              <a:rPr lang="en-US" altLang="en-US" i="1" dirty="0"/>
              <a:t>building </a:t>
            </a:r>
            <a:r>
              <a:rPr lang="en-US" altLang="en-US" b="1" dirty="0" err="1"/>
              <a:t>varchar</a:t>
            </a:r>
            <a:r>
              <a:rPr lang="en-US" altLang="en-US" b="1" dirty="0"/>
              <a:t> </a:t>
            </a:r>
            <a:r>
              <a:rPr lang="en-US" altLang="en-US" dirty="0"/>
              <a:t>(15),</a:t>
            </a:r>
            <a:br>
              <a:rPr lang="en-US" altLang="en-US" dirty="0"/>
            </a:br>
            <a:r>
              <a:rPr lang="en-US" altLang="en-US" dirty="0"/>
              <a:t>          </a:t>
            </a:r>
            <a:r>
              <a:rPr lang="en-US" altLang="en-US" i="1" dirty="0"/>
              <a:t>budget Dollars</a:t>
            </a:r>
            <a:r>
              <a:rPr lang="en-US" altLang="en-US" dirty="0"/>
              <a:t>);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B2D42AE-E6BD-DC42-A6B3-D4248B406B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005" y="3661402"/>
            <a:ext cx="8616188" cy="265777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41EA303-6AF2-5B46-A7C4-5330F03220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8586" y="3542530"/>
            <a:ext cx="4803910" cy="185243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F4E3456-92DA-884D-AF56-FA7D0411F211}"/>
              </a:ext>
            </a:extLst>
          </p:cNvPr>
          <p:cNvSpPr/>
          <p:nvPr/>
        </p:nvSpPr>
        <p:spPr>
          <a:xfrm>
            <a:off x="2549652" y="6307121"/>
            <a:ext cx="70926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5"/>
              </a:rPr>
              <a:t>https://crate.io/docs/sql-99/en/latest/chapters/27.html#udt-example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04FF80-6C6C-EB4A-AE0B-64903484FFE3}"/>
              </a:ext>
            </a:extLst>
          </p:cNvPr>
          <p:cNvSpPr txBox="1"/>
          <p:nvPr/>
        </p:nvSpPr>
        <p:spPr>
          <a:xfrm>
            <a:off x="7228586" y="1840173"/>
            <a:ext cx="422660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&lt;</a:t>
            </a:r>
            <a:r>
              <a:rPr lang="en-US" dirty="0" err="1"/>
              <a:t>dff</a:t>
            </a:r>
            <a:r>
              <a:rPr lang="en-US" dirty="0"/>
              <a:t>&gt;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Not sure how common using UDT is.</a:t>
            </a:r>
            <a:br>
              <a:rPr lang="en-US" dirty="0"/>
            </a:br>
            <a:r>
              <a:rPr lang="en-US" dirty="0"/>
              <a:t>I almost never see it.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Support across various RDBMS</a:t>
            </a:r>
            <a:br>
              <a:rPr lang="en-US" dirty="0"/>
            </a:br>
            <a:r>
              <a:rPr lang="en-US" dirty="0"/>
              <a:t>products is inconsistent.</a:t>
            </a:r>
          </a:p>
        </p:txBody>
      </p:sp>
    </p:spTree>
    <p:extLst>
      <p:ext uri="{BB962C8B-B14F-4D97-AF65-F5344CB8AC3E}">
        <p14:creationId xmlns:p14="http://schemas.microsoft.com/office/powerpoint/2010/main" val="21060196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818" name="Rectangle 2"/>
          <p:cNvSpPr>
            <a:spLocks noGrp="1" noChangeArrowheads="1"/>
          </p:cNvSpPr>
          <p:nvPr>
            <p:ph type="title"/>
          </p:nvPr>
        </p:nvSpPr>
        <p:spPr>
          <a:xfrm>
            <a:off x="2292350" y="177635"/>
            <a:ext cx="8077200" cy="609600"/>
          </a:xfrm>
        </p:spPr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Domains</a:t>
            </a:r>
          </a:p>
        </p:txBody>
      </p:sp>
      <p:sp>
        <p:nvSpPr>
          <p:cNvPr id="757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" y="1247137"/>
            <a:ext cx="6007608" cy="5039558"/>
          </a:xfrm>
        </p:spPr>
        <p:txBody>
          <a:bodyPr/>
          <a:lstStyle/>
          <a:p>
            <a:r>
              <a:rPr lang="en-US" altLang="en-US" sz="1800" b="1" dirty="0">
                <a:solidFill>
                  <a:srgbClr val="002060"/>
                </a:solidFill>
              </a:rPr>
              <a:t>create domain</a:t>
            </a:r>
            <a:r>
              <a:rPr lang="en-US" altLang="en-US" sz="1800" dirty="0">
                <a:solidFill>
                  <a:srgbClr val="002060"/>
                </a:solidFill>
              </a:rPr>
              <a:t> </a:t>
            </a:r>
            <a:r>
              <a:rPr lang="en-US" altLang="en-US" sz="1800" dirty="0"/>
              <a:t>construct in SQL-92 creates user-defined domain types</a:t>
            </a:r>
          </a:p>
          <a:p>
            <a:pPr>
              <a:buFont typeface="Monotype Sorts" charset="2"/>
              <a:buNone/>
            </a:pPr>
            <a:r>
              <a:rPr lang="en-US" altLang="en-US" sz="800" dirty="0"/>
              <a:t> </a:t>
            </a:r>
          </a:p>
          <a:p>
            <a:pPr lvl="1">
              <a:buFont typeface="Monotype Sorts" charset="2"/>
              <a:buNone/>
            </a:pPr>
            <a:r>
              <a:rPr lang="en-US" altLang="en-US" sz="1800" b="1" dirty="0"/>
              <a:t>		create domain </a:t>
            </a:r>
            <a:r>
              <a:rPr lang="en-US" altLang="en-US" sz="1800" i="1" dirty="0" err="1"/>
              <a:t>person_name</a:t>
            </a:r>
            <a:r>
              <a:rPr lang="en-US" altLang="en-US" sz="1800" i="1" dirty="0"/>
              <a:t> </a:t>
            </a:r>
            <a:r>
              <a:rPr lang="en-US" altLang="en-US" sz="1800" b="1" dirty="0"/>
              <a:t>char</a:t>
            </a:r>
            <a:r>
              <a:rPr lang="en-US" altLang="en-US" sz="1800" dirty="0"/>
              <a:t>(20) </a:t>
            </a:r>
            <a:r>
              <a:rPr lang="en-US" altLang="en-US" sz="1800" b="1" dirty="0"/>
              <a:t>not null</a:t>
            </a:r>
          </a:p>
          <a:p>
            <a:pPr lvl="1">
              <a:buFont typeface="Monotype Sorts" charset="2"/>
              <a:buNone/>
            </a:pPr>
            <a:r>
              <a:rPr lang="en-US" altLang="en-US" sz="800" dirty="0"/>
              <a:t> </a:t>
            </a:r>
          </a:p>
          <a:p>
            <a:r>
              <a:rPr lang="en-US" altLang="en-US" sz="1800" dirty="0"/>
              <a:t>Types and domains are similar.  </a:t>
            </a:r>
            <a:r>
              <a:rPr lang="en-US" altLang="en-US" sz="1800" u="sng" dirty="0"/>
              <a:t>Domains can have constraints, such as </a:t>
            </a:r>
            <a:r>
              <a:rPr lang="en-US" altLang="en-US" sz="1800" b="1" u="sng" dirty="0"/>
              <a:t>not null</a:t>
            </a:r>
            <a:r>
              <a:rPr lang="en-US" altLang="en-US" sz="1800" u="sng" dirty="0"/>
              <a:t>, specified on them.</a:t>
            </a:r>
          </a:p>
          <a:p>
            <a:r>
              <a:rPr lang="en-US" altLang="en-US" sz="1800" dirty="0"/>
              <a:t>Example:</a:t>
            </a:r>
            <a:endParaRPr lang="en-US" altLang="en-US" sz="1800" b="1" dirty="0"/>
          </a:p>
          <a:p>
            <a:pPr>
              <a:buNone/>
            </a:pPr>
            <a:r>
              <a:rPr lang="en-US" altLang="en-US" sz="1800" b="1" dirty="0"/>
              <a:t>        create domain </a:t>
            </a:r>
            <a:r>
              <a:rPr lang="en-US" altLang="en-US" sz="1800" i="1" dirty="0" err="1"/>
              <a:t>degree_level</a:t>
            </a:r>
            <a:r>
              <a:rPr lang="en-US" altLang="en-US" sz="1800" i="1" dirty="0"/>
              <a:t> </a:t>
            </a:r>
            <a:r>
              <a:rPr lang="en-US" altLang="en-US" sz="1800" b="1" dirty="0"/>
              <a:t>varchar</a:t>
            </a:r>
            <a:r>
              <a:rPr lang="en-US" altLang="en-US" sz="1800" dirty="0"/>
              <a:t>(10)</a:t>
            </a:r>
            <a:br>
              <a:rPr lang="en-US" altLang="en-US" sz="1800" dirty="0"/>
            </a:br>
            <a:r>
              <a:rPr lang="en-US" altLang="en-US" sz="1800" dirty="0"/>
              <a:t>       </a:t>
            </a:r>
            <a:r>
              <a:rPr lang="en-US" altLang="en-US" sz="1800" b="1" dirty="0"/>
              <a:t>constraint </a:t>
            </a:r>
            <a:r>
              <a:rPr lang="en-US" altLang="en-US" sz="1800" i="1" dirty="0" err="1"/>
              <a:t>degree_level_test</a:t>
            </a:r>
            <a:br>
              <a:rPr lang="en-US" altLang="en-US" sz="1800" i="1" dirty="0"/>
            </a:br>
            <a:r>
              <a:rPr lang="en-US" altLang="en-US" sz="1800" i="1" dirty="0"/>
              <a:t>            </a:t>
            </a:r>
            <a:r>
              <a:rPr lang="en-US" altLang="en-US" sz="1800" b="1" dirty="0"/>
              <a:t>check </a:t>
            </a:r>
            <a:br>
              <a:rPr lang="en-US" altLang="en-US" sz="1800" b="1" dirty="0"/>
            </a:br>
            <a:r>
              <a:rPr lang="en-US" altLang="en-US" sz="1800" b="1" dirty="0"/>
              <a:t>	</a:t>
            </a:r>
            <a:r>
              <a:rPr lang="en-US" altLang="en-US" sz="1800" dirty="0"/>
              <a:t>(</a:t>
            </a:r>
            <a:r>
              <a:rPr lang="en-US" altLang="en-US" sz="1800" b="1" dirty="0"/>
              <a:t>value in </a:t>
            </a:r>
            <a:r>
              <a:rPr lang="en-US" altLang="en-US" sz="1800" dirty="0"/>
              <a:t>('Bachelors', 'Masters', 'Doctorate'));</a:t>
            </a:r>
          </a:p>
          <a:p>
            <a:endParaRPr lang="en-US" altLang="en-US" sz="18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ED1DD32-AE34-2941-98D9-577B4D80DE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2661" y="1124712"/>
            <a:ext cx="5553435" cy="294436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1497399-190F-5746-A518-6CAFC8786AC7}"/>
              </a:ext>
            </a:extLst>
          </p:cNvPr>
          <p:cNvSpPr txBox="1"/>
          <p:nvPr/>
        </p:nvSpPr>
        <p:spPr>
          <a:xfrm>
            <a:off x="6330950" y="4297680"/>
            <a:ext cx="511345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is the PostgreSQL of saying the value of an</a:t>
            </a:r>
            <a:br>
              <a:rPr lang="en-US" dirty="0"/>
            </a:br>
            <a:r>
              <a:rPr lang="en-US" dirty="0"/>
              <a:t>an element in a email domain must be</a:t>
            </a:r>
          </a:p>
          <a:p>
            <a:r>
              <a:rPr lang="en-US" dirty="0"/>
              <a:t>LIKE “%@%”</a:t>
            </a:r>
          </a:p>
          <a:p>
            <a:endParaRPr lang="en-US" dirty="0"/>
          </a:p>
          <a:p>
            <a:r>
              <a:rPr lang="en-US" dirty="0"/>
              <a:t>Again, I am not sure how common this is or</a:t>
            </a:r>
            <a:br>
              <a:rPr lang="en-US" dirty="0"/>
            </a:br>
            <a:r>
              <a:rPr lang="en-US" dirty="0"/>
              <a:t>how consistent the support is.</a:t>
            </a:r>
          </a:p>
        </p:txBody>
      </p:sp>
    </p:spTree>
    <p:extLst>
      <p:ext uri="{BB962C8B-B14F-4D97-AF65-F5344CB8AC3E}">
        <p14:creationId xmlns:p14="http://schemas.microsoft.com/office/powerpoint/2010/main" val="42941925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4105F3A-51C4-6647-9D86-7EE5EC80BF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3794" name="Rectangle 7">
            <a:extLst>
              <a:ext uri="{FF2B5EF4-FFF2-40B4-BE49-F238E27FC236}">
                <a16:creationId xmlns:a16="http://schemas.microsoft.com/office/drawing/2014/main" id="{2D8A47D8-DB33-E34B-A433-FC79FD290E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"/>
            <a:ext cx="1126028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Back to Our Example – An Initial Pass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C9306B-77CF-0642-A169-30EED6284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33797" name="Picture 10">
            <a:extLst>
              <a:ext uri="{FF2B5EF4-FFF2-40B4-BE49-F238E27FC236}">
                <a16:creationId xmlns:a16="http://schemas.microsoft.com/office/drawing/2014/main" id="{394CC7E9-BC31-9C40-9A4D-8B84424E0D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8" name="TextBox 11">
            <a:extLst>
              <a:ext uri="{FF2B5EF4-FFF2-40B4-BE49-F238E27FC236}">
                <a16:creationId xmlns:a16="http://schemas.microsoft.com/office/drawing/2014/main" id="{55FB4359-791D-5B40-928C-C62BDB0296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3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06B2ECF5-3358-634A-8C5D-6E0FBC4218E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l" defTabSz="914400" rtl="0" eaLnBrk="1" fontAlgn="auto" latinLnBrk="0" hangingPunct="1">
                <a:lnSpc>
                  <a:spcPts val="32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24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W4111_02_S20:  Introduction to Databases -- Lecture  7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163064-BBAB-A041-A16C-19E93662CB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573" y="732783"/>
            <a:ext cx="4111252" cy="539496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3431CDF-E4E6-B347-8672-F53E242241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4335" y="622300"/>
            <a:ext cx="7424076" cy="445312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EFF933E-8E71-1B44-AD6A-D7923047036D}"/>
              </a:ext>
            </a:extLst>
          </p:cNvPr>
          <p:cNvSpPr txBox="1"/>
          <p:nvPr/>
        </p:nvSpPr>
        <p:spPr>
          <a:xfrm>
            <a:off x="4861984" y="5212080"/>
            <a:ext cx="50494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is a first pass and has some errors.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Would not be sure until encountered some 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There are a couple of issues that I know about.</a:t>
            </a:r>
          </a:p>
        </p:txBody>
      </p:sp>
    </p:spTree>
    <p:extLst>
      <p:ext uri="{BB962C8B-B14F-4D97-AF65-F5344CB8AC3E}">
        <p14:creationId xmlns:p14="http://schemas.microsoft.com/office/powerpoint/2010/main" val="6206485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4105F3A-51C4-6647-9D86-7EE5EC80BF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-9144" y="-24824"/>
            <a:ext cx="12192000" cy="6096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3794" name="Rectangle 7">
            <a:extLst>
              <a:ext uri="{FF2B5EF4-FFF2-40B4-BE49-F238E27FC236}">
                <a16:creationId xmlns:a16="http://schemas.microsoft.com/office/drawing/2014/main" id="{2D8A47D8-DB33-E34B-A433-FC79FD290E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"/>
            <a:ext cx="1126028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Addresses can be Surprisingly Complicated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C9306B-77CF-0642-A169-30EED6284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33797" name="Picture 10">
            <a:extLst>
              <a:ext uri="{FF2B5EF4-FFF2-40B4-BE49-F238E27FC236}">
                <a16:creationId xmlns:a16="http://schemas.microsoft.com/office/drawing/2014/main" id="{394CC7E9-BC31-9C40-9A4D-8B84424E0D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8" name="TextBox 11">
            <a:extLst>
              <a:ext uri="{FF2B5EF4-FFF2-40B4-BE49-F238E27FC236}">
                <a16:creationId xmlns:a16="http://schemas.microsoft.com/office/drawing/2014/main" id="{55FB4359-791D-5B40-928C-C62BDB0296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3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06B2ECF5-3358-634A-8C5D-6E0FBC4218E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l" defTabSz="914400" rtl="0" eaLnBrk="1" fontAlgn="auto" latinLnBrk="0" hangingPunct="1">
                <a:lnSpc>
                  <a:spcPts val="32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25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W4111_02_S20:  Introduction to Databases -- Lecture  7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8F387D-D426-544C-80F9-386C2CA0E6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216" y="822960"/>
            <a:ext cx="5722079" cy="4288535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EA380A2-924A-5E46-90B3-A8194B8CAB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56389" y="1510284"/>
            <a:ext cx="6735611" cy="4169664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671037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4105F3A-51C4-6647-9D86-7EE5EC80BF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-9144" y="-24824"/>
            <a:ext cx="12192000" cy="6096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3794" name="Rectangle 7">
            <a:extLst>
              <a:ext uri="{FF2B5EF4-FFF2-40B4-BE49-F238E27FC236}">
                <a16:creationId xmlns:a16="http://schemas.microsoft.com/office/drawing/2014/main" id="{2D8A47D8-DB33-E34B-A433-FC79FD290E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"/>
            <a:ext cx="1126028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lvl="0">
              <a:spcBef>
                <a:spcPct val="0"/>
              </a:spcBef>
              <a:buNone/>
              <a:defRPr/>
            </a:pPr>
            <a:r>
              <a:rPr lang="en-US" altLang="en-US" dirty="0">
                <a:solidFill>
                  <a:prstClr val="white"/>
                </a:solidFill>
              </a:rPr>
              <a:t>Addresses can be Surprisingly Complicated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C9306B-77CF-0642-A169-30EED6284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33797" name="Picture 10">
            <a:extLst>
              <a:ext uri="{FF2B5EF4-FFF2-40B4-BE49-F238E27FC236}">
                <a16:creationId xmlns:a16="http://schemas.microsoft.com/office/drawing/2014/main" id="{394CC7E9-BC31-9C40-9A4D-8B84424E0D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8" name="TextBox 11">
            <a:extLst>
              <a:ext uri="{FF2B5EF4-FFF2-40B4-BE49-F238E27FC236}">
                <a16:creationId xmlns:a16="http://schemas.microsoft.com/office/drawing/2014/main" id="{55FB4359-791D-5B40-928C-C62BDB0296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3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06B2ECF5-3358-634A-8C5D-6E0FBC4218E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l" defTabSz="914400" rtl="0" eaLnBrk="1" fontAlgn="auto" latinLnBrk="0" hangingPunct="1">
                <a:lnSpc>
                  <a:spcPts val="32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26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W4111_02_S20:  Introduction to Databases -- Lecture  7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0BC9C9-3AA5-8C41-B9DD-72E1F35935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736" y="577713"/>
            <a:ext cx="9761161" cy="570315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4D11B5F-0B68-AE43-8575-4CBA576698DD}"/>
              </a:ext>
            </a:extLst>
          </p:cNvPr>
          <p:cNvSpPr/>
          <p:nvPr/>
        </p:nvSpPr>
        <p:spPr>
          <a:xfrm>
            <a:off x="4861984" y="1060704"/>
            <a:ext cx="7124701" cy="4610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B0DEF7D-269C-B44D-87CE-34FD74B01C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7269" y="1307592"/>
            <a:ext cx="6934130" cy="4059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26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4105F3A-51C4-6647-9D86-7EE5EC80BF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3794" name="Rectangle 7">
            <a:extLst>
              <a:ext uri="{FF2B5EF4-FFF2-40B4-BE49-F238E27FC236}">
                <a16:creationId xmlns:a16="http://schemas.microsoft.com/office/drawing/2014/main" id="{2D8A47D8-DB33-E34B-A433-FC79FD290E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"/>
            <a:ext cx="1126028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Back to Our Example – An Initial Pass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C9306B-77CF-0642-A169-30EED6284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33797" name="Picture 10">
            <a:extLst>
              <a:ext uri="{FF2B5EF4-FFF2-40B4-BE49-F238E27FC236}">
                <a16:creationId xmlns:a16="http://schemas.microsoft.com/office/drawing/2014/main" id="{394CC7E9-BC31-9C40-9A4D-8B84424E0D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8" name="TextBox 11">
            <a:extLst>
              <a:ext uri="{FF2B5EF4-FFF2-40B4-BE49-F238E27FC236}">
                <a16:creationId xmlns:a16="http://schemas.microsoft.com/office/drawing/2014/main" id="{55FB4359-791D-5B40-928C-C62BDB0296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3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06B2ECF5-3358-634A-8C5D-6E0FBC4218E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l" defTabSz="914400" rtl="0" eaLnBrk="1" fontAlgn="auto" latinLnBrk="0" hangingPunct="1">
                <a:lnSpc>
                  <a:spcPts val="32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27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W4111_02_S20:  Introduction to Databases -- Lecture  7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163064-BBAB-A041-A16C-19E93662CB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573" y="732783"/>
            <a:ext cx="4111252" cy="539496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3431CDF-E4E6-B347-8672-F53E242241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4335" y="622300"/>
            <a:ext cx="7424076" cy="445312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EFF933E-8E71-1B44-AD6A-D7923047036D}"/>
              </a:ext>
            </a:extLst>
          </p:cNvPr>
          <p:cNvSpPr txBox="1"/>
          <p:nvPr/>
        </p:nvSpPr>
        <p:spPr>
          <a:xfrm>
            <a:off x="4861984" y="5212080"/>
            <a:ext cx="50494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This is a first pass and has some errors.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Would not be sure until encountered some data.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There are a couple of issues that I know about.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59AA3A8A-2F54-FF4C-9802-B793261F1781}"/>
              </a:ext>
            </a:extLst>
          </p:cNvPr>
          <p:cNvSpPr/>
          <p:nvPr/>
        </p:nvSpPr>
        <p:spPr>
          <a:xfrm>
            <a:off x="226521" y="584776"/>
            <a:ext cx="11631889" cy="53588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300"/>
              </a:spcAft>
            </a:pPr>
            <a:br>
              <a:rPr lang="en-US" dirty="0"/>
            </a:br>
            <a:br>
              <a:rPr lang="en-US" dirty="0"/>
            </a:br>
            <a:r>
              <a:rPr lang="en-US" dirty="0"/>
              <a:t>We have taken a quick, simple look at:</a:t>
            </a:r>
          </a:p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dirty="0"/>
              <a:t>Compound/composite attributes and mapping to the relational model.</a:t>
            </a:r>
          </a:p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dirty="0"/>
              <a:t>Compound attributes as:</a:t>
            </a:r>
          </a:p>
          <a:p>
            <a:pPr marL="742950" lvl="1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dirty="0"/>
              <a:t>Multiple columns in an entity.</a:t>
            </a:r>
          </a:p>
          <a:p>
            <a:pPr marL="742950" lvl="1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dirty="0"/>
              <a:t>A separate table/entity with multiple columns.</a:t>
            </a:r>
          </a:p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dirty="0"/>
              <a:t>Multi-valued attributes as related entities:</a:t>
            </a:r>
          </a:p>
          <a:p>
            <a:pPr marL="742950" lvl="1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dirty="0"/>
              <a:t>Many-to-Many</a:t>
            </a:r>
          </a:p>
          <a:p>
            <a:pPr marL="742950" lvl="1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dirty="0"/>
              <a:t>One-to-Many</a:t>
            </a:r>
          </a:p>
          <a:p>
            <a:pPr marL="742950" lvl="1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dirty="0"/>
              <a:t>Properties of the relationship.</a:t>
            </a:r>
          </a:p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dirty="0"/>
              <a:t>We are not going to implement the tables/schema right now.</a:t>
            </a:r>
            <a:br>
              <a:rPr lang="en-US" dirty="0"/>
            </a:br>
            <a:r>
              <a:rPr lang="en-US" dirty="0"/>
              <a:t>You should be able to implement most of the diagram, with some exceptions.</a:t>
            </a:r>
          </a:p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dirty="0"/>
              <a:t>There were some interesting constraints that we glossed over, e.g.</a:t>
            </a:r>
          </a:p>
          <a:p>
            <a:pPr marL="742950" lvl="1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dirty="0"/>
              <a:t>You cannot make a person without at least one Email.</a:t>
            </a:r>
          </a:p>
          <a:p>
            <a:pPr marL="742950" lvl="1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dirty="0"/>
              <a:t>Every email has exactly one Person.</a:t>
            </a:r>
          </a:p>
          <a:p>
            <a:pPr marL="742950" lvl="1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dirty="0"/>
              <a:t>What do you make 1</a:t>
            </a:r>
            <a:r>
              <a:rPr lang="en-US" baseline="30000" dirty="0"/>
              <a:t>st</a:t>
            </a:r>
            <a:r>
              <a:rPr lang="en-US" dirty="0"/>
              <a:t>, the chicken or the egg?</a:t>
            </a:r>
          </a:p>
          <a:p>
            <a:pPr marL="742950" lvl="1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dirty="0"/>
              <a:t>Also, we have not considered </a:t>
            </a:r>
            <a:r>
              <a:rPr lang="en-US" i="1" dirty="0"/>
              <a:t>at least one.</a:t>
            </a:r>
            <a:endParaRPr lang="en-US" dirty="0"/>
          </a:p>
          <a:p>
            <a:pPr marL="742950" lvl="1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736EB6-3C37-B049-B15F-7FA8DE79AA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68452" y="2271268"/>
            <a:ext cx="2339373" cy="3238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1239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E0C6D68-12D3-5146-B80B-B266B91E5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25603" name="Picture 7">
            <a:extLst>
              <a:ext uri="{FF2B5EF4-FFF2-40B4-BE49-F238E27FC236}">
                <a16:creationId xmlns:a16="http://schemas.microsoft.com/office/drawing/2014/main" id="{B0E4FCE1-65D5-434C-9996-EEFA880639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4" name="TextBox 8">
            <a:extLst>
              <a:ext uri="{FF2B5EF4-FFF2-40B4-BE49-F238E27FC236}">
                <a16:creationId xmlns:a16="http://schemas.microsoft.com/office/drawing/2014/main" id="{6B11FA86-85D9-424A-848A-872F44A244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311401"/>
            <a:ext cx="12192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Relational Model</a:t>
            </a: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F916AC9F-F769-FB41-86FF-33E484CDD4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3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90347777-9F03-6D4D-9A15-765D7EB3799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l" defTabSz="914400" rtl="0" eaLnBrk="1" fontAlgn="auto" latinLnBrk="0" hangingPunct="1">
                <a:lnSpc>
                  <a:spcPts val="32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28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W4111_02_S20:  Introduction to Databases – Lecture 5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4184400-B333-4A42-A4E0-21E5103D2978}"/>
              </a:ext>
            </a:extLst>
          </p:cNvPr>
          <p:cNvSpPr/>
          <p:nvPr/>
        </p:nvSpPr>
        <p:spPr>
          <a:xfrm>
            <a:off x="0" y="0"/>
            <a:ext cx="12192000" cy="62484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Weak Entity</a:t>
            </a:r>
          </a:p>
        </p:txBody>
      </p:sp>
    </p:spTree>
    <p:extLst>
      <p:ext uri="{BB962C8B-B14F-4D97-AF65-F5344CB8AC3E}">
        <p14:creationId xmlns:p14="http://schemas.microsoft.com/office/powerpoint/2010/main" val="29948140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Weak Entity Sets</a:t>
            </a:r>
          </a:p>
        </p:txBody>
      </p:sp>
      <p:sp>
        <p:nvSpPr>
          <p:cNvPr id="430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1037" y="915052"/>
            <a:ext cx="7629925" cy="4138533"/>
          </a:xfrm>
        </p:spPr>
        <p:txBody>
          <a:bodyPr/>
          <a:lstStyle/>
          <a:p>
            <a:r>
              <a:rPr lang="en-US" altLang="en-US" dirty="0"/>
              <a:t>Consider a </a:t>
            </a:r>
            <a:r>
              <a:rPr lang="en-US" altLang="en-US" i="1" dirty="0"/>
              <a:t>section</a:t>
            </a:r>
            <a:r>
              <a:rPr lang="en-US" altLang="en-US" dirty="0"/>
              <a:t> entity, which is uniquely identified by a </a:t>
            </a:r>
            <a:r>
              <a:rPr lang="en-US" altLang="en-US" i="1" dirty="0" err="1"/>
              <a:t>course_id</a:t>
            </a:r>
            <a:r>
              <a:rPr lang="en-US" altLang="en-US" dirty="0"/>
              <a:t>, </a:t>
            </a:r>
            <a:r>
              <a:rPr lang="en-US" altLang="en-US" i="1" dirty="0"/>
              <a:t>semester, year</a:t>
            </a:r>
            <a:r>
              <a:rPr lang="en-US" altLang="en-US" dirty="0"/>
              <a:t>, and </a:t>
            </a:r>
            <a:r>
              <a:rPr lang="en-US" altLang="en-US" i="1" dirty="0" err="1"/>
              <a:t>sec_id</a:t>
            </a:r>
            <a:r>
              <a:rPr lang="en-US" altLang="en-US" dirty="0"/>
              <a:t>.</a:t>
            </a:r>
          </a:p>
          <a:p>
            <a:r>
              <a:rPr lang="en-US" altLang="en-US" dirty="0"/>
              <a:t>Clearly, section entities are related to course entities. Suppose we create a relationship set </a:t>
            </a:r>
            <a:r>
              <a:rPr lang="en-US" altLang="en-US" i="1" dirty="0" err="1"/>
              <a:t>sec_course</a:t>
            </a:r>
            <a:r>
              <a:rPr lang="en-US" altLang="en-US" dirty="0"/>
              <a:t> between entity sets </a:t>
            </a:r>
            <a:r>
              <a:rPr lang="en-US" altLang="en-US" i="1" dirty="0"/>
              <a:t>section</a:t>
            </a:r>
            <a:r>
              <a:rPr lang="en-US" altLang="en-US" dirty="0"/>
              <a:t> and </a:t>
            </a:r>
            <a:r>
              <a:rPr lang="en-US" altLang="en-US" i="1" dirty="0"/>
              <a:t>course</a:t>
            </a:r>
            <a:r>
              <a:rPr lang="en-US" altLang="en-US" dirty="0"/>
              <a:t>.</a:t>
            </a:r>
          </a:p>
          <a:p>
            <a:r>
              <a:rPr lang="en-US" altLang="en-US" dirty="0"/>
              <a:t>Note that the information in </a:t>
            </a:r>
            <a:r>
              <a:rPr lang="en-US" altLang="en-US" i="1" dirty="0" err="1"/>
              <a:t>sec_course</a:t>
            </a:r>
            <a:r>
              <a:rPr lang="en-US" altLang="en-US" dirty="0"/>
              <a:t> is redundant, since </a:t>
            </a:r>
            <a:r>
              <a:rPr lang="en-US" altLang="en-US" i="1" dirty="0"/>
              <a:t>section</a:t>
            </a:r>
            <a:r>
              <a:rPr lang="en-US" altLang="en-US" dirty="0"/>
              <a:t> already has an attribute </a:t>
            </a:r>
            <a:r>
              <a:rPr lang="en-US" altLang="en-US" i="1" dirty="0" err="1"/>
              <a:t>course_id</a:t>
            </a:r>
            <a:r>
              <a:rPr lang="en-US" altLang="en-US" dirty="0"/>
              <a:t>, which identifies the course with which the section is related. </a:t>
            </a:r>
          </a:p>
          <a:p>
            <a:r>
              <a:rPr lang="en-US" altLang="en-US" dirty="0"/>
              <a:t>One option to deal with this redundancy is to get rid of the relationship </a:t>
            </a:r>
            <a:r>
              <a:rPr lang="en-US" altLang="en-US" dirty="0" err="1"/>
              <a:t>s</a:t>
            </a:r>
            <a:r>
              <a:rPr lang="en-US" altLang="en-US" i="1" dirty="0" err="1"/>
              <a:t>ec_course</a:t>
            </a:r>
            <a:r>
              <a:rPr lang="en-US" altLang="en-US" dirty="0"/>
              <a:t>;  however, by doing so the relationship between </a:t>
            </a:r>
            <a:r>
              <a:rPr lang="en-US" altLang="en-US" i="1" dirty="0"/>
              <a:t>section</a:t>
            </a:r>
            <a:r>
              <a:rPr lang="en-US" altLang="en-US" dirty="0"/>
              <a:t> and </a:t>
            </a:r>
            <a:r>
              <a:rPr lang="en-US" altLang="en-US" i="1" dirty="0"/>
              <a:t>course </a:t>
            </a:r>
            <a:r>
              <a:rPr lang="en-US" altLang="en-US" dirty="0"/>
              <a:t>becomes implicit in an attribute, which is not desirable.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7E8A9AC-D438-BF41-A7DF-7F5476548520}"/>
              </a:ext>
            </a:extLst>
          </p:cNvPr>
          <p:cNvSpPr/>
          <p:nvPr/>
        </p:nvSpPr>
        <p:spPr>
          <a:xfrm>
            <a:off x="384386" y="4345400"/>
            <a:ext cx="9975765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“In a </a:t>
            </a:r>
            <a:r>
              <a:rPr lang="en-US" dirty="0">
                <a:solidFill>
                  <a:srgbClr val="0B0080"/>
                </a:solidFill>
                <a:latin typeface="Arial" panose="020B0604020202020204" pitchFamily="34" charset="0"/>
                <a:hlinkClick r:id="rId3" tooltip="Relational database"/>
              </a:rPr>
              <a:t>relational database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, a </a:t>
            </a:r>
            <a:r>
              <a:rPr lang="en-US" b="1" dirty="0">
                <a:solidFill>
                  <a:srgbClr val="222222"/>
                </a:solidFill>
                <a:latin typeface="Arial" panose="020B0604020202020204" pitchFamily="34" charset="0"/>
              </a:rPr>
              <a:t>weak entity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 is an entity that cannot be uniquely identified by its attributes alone; therefore, it must use a </a:t>
            </a:r>
            <a:r>
              <a:rPr lang="en-US" dirty="0">
                <a:solidFill>
                  <a:srgbClr val="0B0080"/>
                </a:solidFill>
                <a:latin typeface="Arial" panose="020B0604020202020204" pitchFamily="34" charset="0"/>
                <a:hlinkClick r:id="rId4" tooltip="Foreign key"/>
              </a:rPr>
              <a:t>foreign key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 in conjunction with its attributes to create a </a:t>
            </a:r>
            <a:r>
              <a:rPr lang="en-US" dirty="0">
                <a:solidFill>
                  <a:srgbClr val="0B0080"/>
                </a:solidFill>
                <a:latin typeface="Arial" panose="020B0604020202020204" pitchFamily="34" charset="0"/>
                <a:hlinkClick r:id="rId5" tooltip="Primary key"/>
              </a:rPr>
              <a:t>primary key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. The foreign key is typically a primary key of an entity it is related to.”</a:t>
            </a:r>
            <a:b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</a:b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(</a:t>
            </a:r>
            <a:r>
              <a:rPr lang="en-US" dirty="0">
                <a:hlinkClick r:id="rId6"/>
              </a:rPr>
              <a:t>https://en.wikipedia.org/wiki/Weak_entity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)</a:t>
            </a:r>
          </a:p>
          <a:p>
            <a:endParaRPr lang="en-US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One way to think about this is that a section does not “require” a course or “depend” on a course.</a:t>
            </a:r>
            <a:b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</a:b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The section is somehow inside of or part of a course.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65261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4105F3A-51C4-6647-9D86-7EE5EC80BF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3794" name="Rectangle 7">
            <a:extLst>
              <a:ext uri="{FF2B5EF4-FFF2-40B4-BE49-F238E27FC236}">
                <a16:creationId xmlns:a16="http://schemas.microsoft.com/office/drawing/2014/main" id="{2D8A47D8-DB33-E34B-A433-FC79FD290E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"/>
            <a:ext cx="1126028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Contents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C9306B-77CF-0642-A169-30EED6284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33797" name="Picture 10">
            <a:extLst>
              <a:ext uri="{FF2B5EF4-FFF2-40B4-BE49-F238E27FC236}">
                <a16:creationId xmlns:a16="http://schemas.microsoft.com/office/drawing/2014/main" id="{394CC7E9-BC31-9C40-9A4D-8B84424E0D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8" name="TextBox 11">
            <a:extLst>
              <a:ext uri="{FF2B5EF4-FFF2-40B4-BE49-F238E27FC236}">
                <a16:creationId xmlns:a16="http://schemas.microsoft.com/office/drawing/2014/main" id="{55FB4359-791D-5B40-928C-C62BDB0296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ts val="3200"/>
              </a:lnSpc>
              <a:spcBef>
                <a:spcPct val="0"/>
              </a:spcBef>
              <a:buNone/>
              <a:defRPr/>
            </a:pPr>
            <a:fld id="{06B2ECF5-3358-634A-8C5D-6E0FBC4218E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>
                <a:lnSpc>
                  <a:spcPts val="3200"/>
                </a:lnSpc>
                <a:spcBef>
                  <a:spcPct val="0"/>
                </a:spcBef>
                <a:buNone/>
                <a:defRPr/>
              </a:pPr>
              <a:t>3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lang="en-US" altLang="en-US" sz="1600" i="1" dirty="0">
                <a:solidFill>
                  <a:schemeClr val="bg1"/>
                </a:solidFill>
              </a:rPr>
              <a:t>W4111_02_S20:  Introduction to Databases -- Lecture  7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D97B8086-3540-BC40-B5E7-4C15C36029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754791"/>
            <a:ext cx="11778953" cy="5320067"/>
          </a:xfrm>
        </p:spPr>
        <p:txBody>
          <a:bodyPr>
            <a:noAutofit/>
          </a:bodyPr>
          <a:lstStyle/>
          <a:p>
            <a:r>
              <a:rPr lang="en-US" sz="2400" dirty="0"/>
              <a:t>ER Patterns and Realization</a:t>
            </a:r>
          </a:p>
          <a:p>
            <a:pPr lvl="1"/>
            <a:r>
              <a:rPr lang="en-US" sz="2000" dirty="0"/>
              <a:t>Complex/Compound Attributes; Derived Attributes</a:t>
            </a:r>
          </a:p>
          <a:p>
            <a:pPr lvl="1"/>
            <a:r>
              <a:rPr lang="en-US" sz="2000" dirty="0"/>
              <a:t>Weak Entities</a:t>
            </a:r>
          </a:p>
          <a:p>
            <a:pPr lvl="1"/>
            <a:r>
              <a:rPr lang="en-US" sz="2000" dirty="0"/>
              <a:t>Ternary (and more Complex) Relationships</a:t>
            </a:r>
          </a:p>
          <a:p>
            <a:pPr lvl="1"/>
            <a:r>
              <a:rPr lang="en-US" sz="2000" dirty="0"/>
              <a:t>Aggregation</a:t>
            </a:r>
          </a:p>
          <a:p>
            <a:pPr lvl="1"/>
            <a:r>
              <a:rPr lang="en-US" sz="2000" dirty="0"/>
              <a:t>Miscellaneous Design Issues.</a:t>
            </a:r>
          </a:p>
          <a:p>
            <a:r>
              <a:rPr lang="en-US" sz="2400" dirty="0"/>
              <a:t>Advanced SQL</a:t>
            </a:r>
          </a:p>
          <a:p>
            <a:pPr lvl="1"/>
            <a:r>
              <a:rPr lang="en-US" sz="2000" dirty="0"/>
              <a:t>Recursion</a:t>
            </a:r>
          </a:p>
          <a:p>
            <a:pPr lvl="1"/>
            <a:r>
              <a:rPr lang="en-US" sz="2000" dirty="0"/>
              <a:t>Views and Security</a:t>
            </a:r>
          </a:p>
        </p:txBody>
      </p:sp>
    </p:spTree>
    <p:extLst>
      <p:ext uri="{BB962C8B-B14F-4D97-AF65-F5344CB8AC3E}">
        <p14:creationId xmlns:p14="http://schemas.microsoft.com/office/powerpoint/2010/main" val="37170716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4105F3A-51C4-6647-9D86-7EE5EC80BF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3794" name="Rectangle 7">
            <a:extLst>
              <a:ext uri="{FF2B5EF4-FFF2-40B4-BE49-F238E27FC236}">
                <a16:creationId xmlns:a16="http://schemas.microsoft.com/office/drawing/2014/main" id="{2D8A47D8-DB33-E34B-A433-FC79FD290E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"/>
            <a:ext cx="1126028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Weak Entity – Consider and Order Form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C9306B-77CF-0642-A169-30EED6284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33797" name="Picture 10">
            <a:extLst>
              <a:ext uri="{FF2B5EF4-FFF2-40B4-BE49-F238E27FC236}">
                <a16:creationId xmlns:a16="http://schemas.microsoft.com/office/drawing/2014/main" id="{394CC7E9-BC31-9C40-9A4D-8B84424E0D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8" name="TextBox 11">
            <a:extLst>
              <a:ext uri="{FF2B5EF4-FFF2-40B4-BE49-F238E27FC236}">
                <a16:creationId xmlns:a16="http://schemas.microsoft.com/office/drawing/2014/main" id="{55FB4359-791D-5B40-928C-C62BDB0296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3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06B2ECF5-3358-634A-8C5D-6E0FBC4218E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l" defTabSz="914400" rtl="0" eaLnBrk="1" fontAlgn="auto" latinLnBrk="0" hangingPunct="1">
                <a:lnSpc>
                  <a:spcPts val="32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30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W4111_02_S20:  Introduction to Databases -- Lecture  7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D97B8086-3540-BC40-B5E7-4C15C36029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1" y="754791"/>
            <a:ext cx="6217000" cy="5320067"/>
          </a:xfrm>
        </p:spPr>
        <p:txBody>
          <a:bodyPr>
            <a:noAutofit/>
          </a:bodyPr>
          <a:lstStyle/>
          <a:p>
            <a:r>
              <a:rPr lang="en-US" sz="2000" dirty="0"/>
              <a:t>The order has attributes that are part</a:t>
            </a:r>
            <a:br>
              <a:rPr lang="en-US" sz="2000" dirty="0"/>
            </a:br>
            <a:r>
              <a:rPr lang="en-US" sz="2000" dirty="0"/>
              <a:t>of the order:</a:t>
            </a:r>
          </a:p>
          <a:p>
            <a:pPr lvl="1"/>
            <a:r>
              <a:rPr lang="en-US" sz="1800" dirty="0"/>
              <a:t>Date</a:t>
            </a:r>
          </a:p>
          <a:p>
            <a:pPr lvl="1"/>
            <a:r>
              <a:rPr lang="en-US" sz="1800" dirty="0"/>
              <a:t>Amount</a:t>
            </a:r>
          </a:p>
          <a:p>
            <a:pPr lvl="1"/>
            <a:r>
              <a:rPr lang="en-US" sz="1800" dirty="0"/>
              <a:t>Priority</a:t>
            </a:r>
          </a:p>
          <a:p>
            <a:pPr lvl="1"/>
            <a:r>
              <a:rPr lang="en-US" sz="1800" dirty="0"/>
              <a:t>etc.</a:t>
            </a:r>
          </a:p>
          <a:p>
            <a:r>
              <a:rPr lang="en-US" sz="2000" dirty="0"/>
              <a:t>Dependency (Foreign Key Constraint) on</a:t>
            </a:r>
            <a:br>
              <a:rPr lang="en-US" sz="2000" dirty="0"/>
            </a:br>
            <a:r>
              <a:rPr lang="en-US" sz="2000" dirty="0"/>
              <a:t>other entities:</a:t>
            </a:r>
          </a:p>
          <a:p>
            <a:pPr lvl="1"/>
            <a:r>
              <a:rPr lang="en-US" sz="1800" dirty="0"/>
              <a:t>Customer</a:t>
            </a:r>
          </a:p>
          <a:p>
            <a:pPr lvl="1"/>
            <a:r>
              <a:rPr lang="en-US" sz="1800" dirty="0"/>
              <a:t>Product</a:t>
            </a:r>
          </a:p>
          <a:p>
            <a:pPr lvl="1"/>
            <a:r>
              <a:rPr lang="en-US" sz="1800" dirty="0"/>
              <a:t>Address</a:t>
            </a:r>
          </a:p>
          <a:p>
            <a:r>
              <a:rPr lang="en-US" sz="2000" dirty="0"/>
              <a:t>But has these other weird things that</a:t>
            </a:r>
          </a:p>
          <a:p>
            <a:pPr lvl="1"/>
            <a:r>
              <a:rPr lang="en-US" sz="1800" dirty="0"/>
              <a:t>Repeat</a:t>
            </a:r>
          </a:p>
          <a:p>
            <a:pPr lvl="1"/>
            <a:r>
              <a:rPr lang="en-US" sz="1800" dirty="0"/>
              <a:t>Have attributes</a:t>
            </a:r>
          </a:p>
          <a:p>
            <a:pPr lvl="1"/>
            <a:r>
              <a:rPr lang="en-US" sz="1800" dirty="0"/>
              <a:t>Are sort of “inside” the order</a:t>
            </a:r>
          </a:p>
          <a:p>
            <a:pPr lvl="1"/>
            <a:r>
              <a:rPr lang="en-US" sz="1800" dirty="0"/>
              <a:t>These are weak entities.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32B6776-4810-484D-9BB6-0A84AAEC04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6167" y="156633"/>
            <a:ext cx="4868915" cy="6061132"/>
          </a:xfrm>
          <a:prstGeom prst="rect">
            <a:avLst/>
          </a:prstGeom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DCBEAEEA-6D19-6748-882F-BD400DFB3F7B}"/>
              </a:ext>
            </a:extLst>
          </p:cNvPr>
          <p:cNvSpPr/>
          <p:nvPr/>
        </p:nvSpPr>
        <p:spPr>
          <a:xfrm>
            <a:off x="10607040" y="523221"/>
            <a:ext cx="859536" cy="400323"/>
          </a:xfrm>
          <a:prstGeom prst="round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49EF4FD9-DE94-0843-9F6E-F06D1F78241F}"/>
              </a:ext>
            </a:extLst>
          </p:cNvPr>
          <p:cNvSpPr/>
          <p:nvPr/>
        </p:nvSpPr>
        <p:spPr>
          <a:xfrm>
            <a:off x="6845808" y="2441448"/>
            <a:ext cx="4520184" cy="362712"/>
          </a:xfrm>
          <a:prstGeom prst="round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2E007338-6EBE-3B49-B9CC-CC088C0C6C27}"/>
              </a:ext>
            </a:extLst>
          </p:cNvPr>
          <p:cNvSpPr/>
          <p:nvPr/>
        </p:nvSpPr>
        <p:spPr>
          <a:xfrm>
            <a:off x="6845808" y="1319784"/>
            <a:ext cx="4520184" cy="362712"/>
          </a:xfrm>
          <a:prstGeom prst="round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333F3AFC-0D8A-2F43-B53E-247171169C04}"/>
              </a:ext>
            </a:extLst>
          </p:cNvPr>
          <p:cNvSpPr/>
          <p:nvPr/>
        </p:nvSpPr>
        <p:spPr>
          <a:xfrm>
            <a:off x="6870532" y="3187198"/>
            <a:ext cx="4520184" cy="2710681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778DF0D7-77C8-9846-ADEE-7FFCBA121DA1}"/>
              </a:ext>
            </a:extLst>
          </p:cNvPr>
          <p:cNvSpPr/>
          <p:nvPr/>
        </p:nvSpPr>
        <p:spPr>
          <a:xfrm>
            <a:off x="6845808" y="1713131"/>
            <a:ext cx="4520184" cy="694788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4860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Weak Entity Sets (Cont.)</a:t>
            </a:r>
          </a:p>
        </p:txBody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056443"/>
            <a:ext cx="7668514" cy="5042732"/>
          </a:xfrm>
        </p:spPr>
        <p:txBody>
          <a:bodyPr/>
          <a:lstStyle/>
          <a:p>
            <a:r>
              <a:rPr lang="en-US" altLang="en-US" dirty="0"/>
              <a:t>An alternative way to deal with this redundancy is to not store the attribute </a:t>
            </a:r>
            <a:r>
              <a:rPr lang="en-US" altLang="en-US" i="1" dirty="0" err="1"/>
              <a:t>course_id</a:t>
            </a:r>
            <a:r>
              <a:rPr lang="en-US" altLang="en-US" dirty="0"/>
              <a:t>  in the </a:t>
            </a:r>
            <a:r>
              <a:rPr lang="en-US" altLang="en-US" i="1" dirty="0"/>
              <a:t>section</a:t>
            </a:r>
            <a:r>
              <a:rPr lang="en-US" altLang="en-US" dirty="0"/>
              <a:t> entity and to only store the remaining attributes </a:t>
            </a:r>
            <a:r>
              <a:rPr lang="en-US" altLang="en-US" i="1" dirty="0" err="1"/>
              <a:t>section_id</a:t>
            </a:r>
            <a:r>
              <a:rPr lang="en-US" altLang="en-US" dirty="0"/>
              <a:t>,  </a:t>
            </a:r>
            <a:r>
              <a:rPr lang="en-US" altLang="en-US" i="1" dirty="0"/>
              <a:t>year</a:t>
            </a:r>
            <a:r>
              <a:rPr lang="en-US" altLang="en-US" dirty="0"/>
              <a:t>, and </a:t>
            </a:r>
            <a:r>
              <a:rPr lang="en-US" altLang="en-US" i="1" dirty="0"/>
              <a:t>semester. 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However, the entity set </a:t>
            </a:r>
            <a:r>
              <a:rPr lang="en-US" altLang="en-US" i="1" dirty="0">
                <a:ea typeface="ＭＳ Ｐゴシック" panose="020B0600070205080204" pitchFamily="34" charset="-128"/>
              </a:rPr>
              <a:t>section</a:t>
            </a:r>
            <a:r>
              <a:rPr lang="en-US" altLang="en-US" dirty="0">
                <a:ea typeface="ＭＳ Ｐゴシック" panose="020B0600070205080204" pitchFamily="34" charset="-128"/>
              </a:rPr>
              <a:t> then does not have enough attributes to identify a particular </a:t>
            </a:r>
            <a:r>
              <a:rPr lang="en-US" altLang="en-US" i="1" dirty="0">
                <a:ea typeface="ＭＳ Ｐゴシック" panose="020B0600070205080204" pitchFamily="34" charset="-128"/>
              </a:rPr>
              <a:t>section</a:t>
            </a:r>
            <a:r>
              <a:rPr lang="en-US" altLang="en-US" dirty="0">
                <a:ea typeface="ＭＳ Ｐゴシック" panose="020B0600070205080204" pitchFamily="34" charset="-128"/>
              </a:rPr>
              <a:t> entity uniquely</a:t>
            </a:r>
          </a:p>
          <a:p>
            <a:r>
              <a:rPr lang="en-US" altLang="en-US" dirty="0"/>
              <a:t>To deal with this problem, we treat the relationship </a:t>
            </a:r>
            <a:r>
              <a:rPr lang="en-US" altLang="en-US" i="1" dirty="0" err="1"/>
              <a:t>sec_course</a:t>
            </a:r>
            <a:r>
              <a:rPr lang="en-US" altLang="en-US" dirty="0"/>
              <a:t>  as a special relationship that provides extra information, in this case, the </a:t>
            </a:r>
            <a:r>
              <a:rPr lang="en-US" altLang="en-US" i="1" dirty="0" err="1"/>
              <a:t>course_id</a:t>
            </a:r>
            <a:r>
              <a:rPr lang="en-US" altLang="en-US" dirty="0"/>
              <a:t>, required to identify </a:t>
            </a:r>
            <a:r>
              <a:rPr lang="en-US" altLang="en-US" i="1" dirty="0"/>
              <a:t>section</a:t>
            </a:r>
            <a:r>
              <a:rPr lang="en-US" altLang="en-US" dirty="0"/>
              <a:t>  entities uniquely.</a:t>
            </a:r>
          </a:p>
          <a:p>
            <a:r>
              <a:rPr lang="en-US" altLang="en-US" dirty="0"/>
              <a:t>A </a:t>
            </a:r>
            <a:r>
              <a:rPr lang="en-US" altLang="en-US" b="1" dirty="0">
                <a:solidFill>
                  <a:srgbClr val="002060"/>
                </a:solidFill>
              </a:rPr>
              <a:t>weak entity set</a:t>
            </a:r>
            <a:r>
              <a:rPr lang="en-US" altLang="en-US" dirty="0">
                <a:solidFill>
                  <a:srgbClr val="002060"/>
                </a:solidFill>
              </a:rPr>
              <a:t> </a:t>
            </a:r>
            <a:r>
              <a:rPr lang="en-US" altLang="en-US" dirty="0"/>
              <a:t>is one whose existence is dependent on another entity, called its </a:t>
            </a:r>
            <a:r>
              <a:rPr lang="en-US" altLang="en-US" b="1" dirty="0">
                <a:solidFill>
                  <a:srgbClr val="002060"/>
                </a:solidFill>
              </a:rPr>
              <a:t>identifying entity</a:t>
            </a:r>
            <a:endParaRPr lang="en-US" altLang="en-US" dirty="0">
              <a:solidFill>
                <a:srgbClr val="002060"/>
              </a:solidFill>
            </a:endParaRPr>
          </a:p>
          <a:p>
            <a:r>
              <a:rPr lang="en-US" altLang="en-US" dirty="0"/>
              <a:t>Instead of associating a primary key with a weak entity, we use the identifying entity, along with extra attributes called </a:t>
            </a:r>
            <a:r>
              <a:rPr lang="en-US" altLang="en-US" b="1" dirty="0">
                <a:solidFill>
                  <a:srgbClr val="002060"/>
                </a:solidFill>
              </a:rPr>
              <a:t>discriminator</a:t>
            </a:r>
            <a:r>
              <a:rPr lang="en-US" altLang="en-US" dirty="0">
                <a:solidFill>
                  <a:srgbClr val="002060"/>
                </a:solidFill>
              </a:rPr>
              <a:t> </a:t>
            </a:r>
            <a:r>
              <a:rPr lang="en-US" altLang="en-US" dirty="0"/>
              <a:t>to uniquely identify a weak entity. </a:t>
            </a:r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90988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Weak Entity Sets (Cont.)</a:t>
            </a:r>
          </a:p>
        </p:txBody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48416"/>
            <a:ext cx="7534402" cy="4630593"/>
          </a:xfrm>
        </p:spPr>
        <p:txBody>
          <a:bodyPr/>
          <a:lstStyle/>
          <a:p>
            <a:r>
              <a:rPr lang="en-US" altLang="en-US" dirty="0"/>
              <a:t>An entity set that is not a weak entity set is termed a </a:t>
            </a:r>
            <a:r>
              <a:rPr lang="en-US" altLang="en-US" b="1" dirty="0">
                <a:solidFill>
                  <a:srgbClr val="002060"/>
                </a:solidFill>
              </a:rPr>
              <a:t>strong entity set</a:t>
            </a:r>
            <a:r>
              <a:rPr lang="en-US" altLang="en-US" dirty="0">
                <a:solidFill>
                  <a:srgbClr val="000099"/>
                </a:solidFill>
              </a:rPr>
              <a:t>.</a:t>
            </a:r>
          </a:p>
          <a:p>
            <a:r>
              <a:rPr lang="en-US" altLang="en-US" dirty="0"/>
              <a:t>Every weak entity must be associated with an identifying entity; that is, the weak entity set is said to be </a:t>
            </a:r>
            <a:r>
              <a:rPr lang="en-US" altLang="en-US" b="1" dirty="0">
                <a:solidFill>
                  <a:srgbClr val="002060"/>
                </a:solidFill>
              </a:rPr>
              <a:t>existence dependent</a:t>
            </a:r>
            <a:r>
              <a:rPr lang="en-US" altLang="en-US" dirty="0">
                <a:solidFill>
                  <a:srgbClr val="002060"/>
                </a:solidFill>
              </a:rPr>
              <a:t> </a:t>
            </a:r>
            <a:r>
              <a:rPr lang="en-US" altLang="en-US" dirty="0"/>
              <a:t>on the identifying entity set. </a:t>
            </a:r>
          </a:p>
          <a:p>
            <a:r>
              <a:rPr lang="en-US" altLang="en-US" dirty="0"/>
              <a:t>The identifying entity set is said to </a:t>
            </a:r>
            <a:r>
              <a:rPr lang="en-US" altLang="en-US" b="1" dirty="0">
                <a:solidFill>
                  <a:srgbClr val="002060"/>
                </a:solidFill>
              </a:rPr>
              <a:t>own</a:t>
            </a:r>
            <a:r>
              <a:rPr lang="en-US" altLang="en-US" dirty="0"/>
              <a:t> the weak entity set that it identifies. </a:t>
            </a:r>
          </a:p>
          <a:p>
            <a:r>
              <a:rPr lang="en-US" altLang="en-US" dirty="0"/>
              <a:t>The relationship associating the weak entity set with the identifying entity set is called the </a:t>
            </a:r>
            <a:r>
              <a:rPr lang="en-US" altLang="en-US" b="1" dirty="0">
                <a:solidFill>
                  <a:srgbClr val="002060"/>
                </a:solidFill>
              </a:rPr>
              <a:t>identifying relationship</a:t>
            </a:r>
            <a:r>
              <a:rPr lang="en-US" altLang="en-US" dirty="0"/>
              <a:t>.</a:t>
            </a:r>
          </a:p>
          <a:p>
            <a:r>
              <a:rPr lang="en-US" altLang="en-US" dirty="0"/>
              <a:t>Note that the relational schema we eventually create from the entity set </a:t>
            </a:r>
            <a:r>
              <a:rPr lang="en-US" altLang="en-US" i="1" dirty="0"/>
              <a:t>section</a:t>
            </a:r>
            <a:r>
              <a:rPr lang="en-US" altLang="en-US" dirty="0"/>
              <a:t> does have the attribute </a:t>
            </a:r>
            <a:r>
              <a:rPr lang="en-US" altLang="en-US" i="1" dirty="0" err="1"/>
              <a:t>course_id</a:t>
            </a:r>
            <a:r>
              <a:rPr lang="en-US" altLang="en-US" dirty="0"/>
              <a:t>, for reasons that will become clear later, even though we have dropped the attribute </a:t>
            </a:r>
            <a:r>
              <a:rPr lang="en-US" altLang="en-US" i="1" dirty="0" err="1"/>
              <a:t>course_id</a:t>
            </a:r>
            <a:r>
              <a:rPr lang="en-US" altLang="en-US" dirty="0"/>
              <a:t>  from the entity set </a:t>
            </a:r>
            <a:r>
              <a:rPr lang="en-US" altLang="en-US" i="1" dirty="0"/>
              <a:t>section.</a:t>
            </a:r>
          </a:p>
        </p:txBody>
      </p:sp>
    </p:spTree>
    <p:extLst>
      <p:ext uri="{BB962C8B-B14F-4D97-AF65-F5344CB8AC3E}">
        <p14:creationId xmlns:p14="http://schemas.microsoft.com/office/powerpoint/2010/main" val="13971302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362" name="Rectangle 2"/>
          <p:cNvSpPr>
            <a:spLocks noGrp="1" noChangeArrowheads="1"/>
          </p:cNvSpPr>
          <p:nvPr>
            <p:ph type="title"/>
          </p:nvPr>
        </p:nvSpPr>
        <p:spPr>
          <a:xfrm>
            <a:off x="2063750" y="85725"/>
            <a:ext cx="8077200" cy="609600"/>
          </a:xfrm>
        </p:spPr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Expressing Weak Entity Sets</a:t>
            </a:r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305236" y="1142557"/>
            <a:ext cx="7411789" cy="2222436"/>
          </a:xfrm>
        </p:spPr>
        <p:txBody>
          <a:bodyPr/>
          <a:lstStyle/>
          <a:p>
            <a:r>
              <a:rPr lang="en-US" altLang="en-US" dirty="0"/>
              <a:t>In E-R diagrams, a weak entity set is depicted via a double rectangle.</a:t>
            </a:r>
          </a:p>
          <a:p>
            <a:r>
              <a:rPr lang="en-US" altLang="en-US" dirty="0"/>
              <a:t>We underline the discriminator of a weak entity set  with a dashed line.</a:t>
            </a:r>
          </a:p>
          <a:p>
            <a:r>
              <a:rPr lang="en-US" altLang="en-US" dirty="0"/>
              <a:t>The relationship set connecting the  weak entity set to the identifying strong entity set is depicted by a double diamond. </a:t>
            </a:r>
          </a:p>
          <a:p>
            <a:r>
              <a:rPr lang="en-US" altLang="en-US" dirty="0"/>
              <a:t>Primary key for </a:t>
            </a:r>
            <a:r>
              <a:rPr lang="en-US" altLang="en-US" i="1" dirty="0"/>
              <a:t>section </a:t>
            </a:r>
            <a:r>
              <a:rPr lang="en-US" altLang="en-US" dirty="0"/>
              <a:t>– (</a:t>
            </a:r>
            <a:r>
              <a:rPr lang="en-US" altLang="en-US" i="1" dirty="0" err="1"/>
              <a:t>course_id</a:t>
            </a:r>
            <a:r>
              <a:rPr lang="en-US" altLang="en-US" i="1" dirty="0"/>
              <a:t>, </a:t>
            </a:r>
            <a:r>
              <a:rPr lang="en-US" altLang="en-US" i="1" dirty="0" err="1"/>
              <a:t>sec_id</a:t>
            </a:r>
            <a:r>
              <a:rPr lang="en-US" altLang="en-US" i="1" dirty="0"/>
              <a:t>, semester, year</a:t>
            </a:r>
            <a:r>
              <a:rPr lang="en-US" altLang="en-US" sz="2000" dirty="0"/>
              <a:t>)</a:t>
            </a:r>
          </a:p>
        </p:txBody>
      </p:sp>
      <p:pic>
        <p:nvPicPr>
          <p:cNvPr id="4608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4864" y="3591736"/>
            <a:ext cx="5279394" cy="11208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828944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4105F3A-51C4-6647-9D86-7EE5EC80BF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3794" name="Rectangle 7">
            <a:extLst>
              <a:ext uri="{FF2B5EF4-FFF2-40B4-BE49-F238E27FC236}">
                <a16:creationId xmlns:a16="http://schemas.microsoft.com/office/drawing/2014/main" id="{2D8A47D8-DB33-E34B-A433-FC79FD290E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"/>
            <a:ext cx="1126028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lvl="0">
              <a:spcBef>
                <a:spcPct val="0"/>
              </a:spcBef>
              <a:buNone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Consider </a:t>
            </a:r>
            <a:r>
              <a:rPr kumimoji="0" lang="en-US" alt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Classicmodels</a:t>
            </a: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Schema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(</a:t>
            </a:r>
            <a:r>
              <a:rPr lang="en-US" sz="1800" dirty="0">
                <a:hlinkClick r:id="rId3"/>
              </a:rPr>
              <a:t>https://www.mysqltutorial.org/mysql-sample-database.aspx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C9306B-77CF-0642-A169-30EED6284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33797" name="Picture 10">
            <a:extLst>
              <a:ext uri="{FF2B5EF4-FFF2-40B4-BE49-F238E27FC236}">
                <a16:creationId xmlns:a16="http://schemas.microsoft.com/office/drawing/2014/main" id="{394CC7E9-BC31-9C40-9A4D-8B84424E0D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8" name="TextBox 11">
            <a:extLst>
              <a:ext uri="{FF2B5EF4-FFF2-40B4-BE49-F238E27FC236}">
                <a16:creationId xmlns:a16="http://schemas.microsoft.com/office/drawing/2014/main" id="{55FB4359-791D-5B40-928C-C62BDB0296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3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06B2ECF5-3358-634A-8C5D-6E0FBC4218E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l" defTabSz="914400" rtl="0" eaLnBrk="1" fontAlgn="auto" latinLnBrk="0" hangingPunct="1">
                <a:lnSpc>
                  <a:spcPts val="32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34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W4111_02_S20:  Introduction to Databases -- Lecture  7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D97B8086-3540-BC40-B5E7-4C15C36029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6952" y="735347"/>
            <a:ext cx="4575048" cy="5320067"/>
          </a:xfrm>
        </p:spPr>
        <p:txBody>
          <a:bodyPr>
            <a:noAutofit/>
          </a:bodyPr>
          <a:lstStyle/>
          <a:p>
            <a:r>
              <a:rPr lang="en-US" sz="2000" dirty="0"/>
              <a:t>I put some improvement into the</a:t>
            </a:r>
            <a:br>
              <a:rPr lang="en-US" sz="2000" dirty="0"/>
            </a:br>
            <a:r>
              <a:rPr lang="en-US" sz="2000" dirty="0"/>
              <a:t>default schema you download.</a:t>
            </a:r>
            <a:endParaRPr lang="en-US" sz="1800" dirty="0"/>
          </a:p>
          <a:p>
            <a:r>
              <a:rPr lang="en-US" sz="2000" dirty="0"/>
              <a:t>There are the obvious foreign key constraints:</a:t>
            </a:r>
          </a:p>
          <a:p>
            <a:pPr lvl="1"/>
            <a:r>
              <a:rPr lang="en-US" sz="1800" dirty="0" err="1"/>
              <a:t>orderdetails</a:t>
            </a:r>
            <a:r>
              <a:rPr lang="en-US" sz="1800" dirty="0"/>
              <a:t> </a:t>
            </a:r>
            <a:r>
              <a:rPr lang="en-US" sz="1800" dirty="0">
                <a:sym typeface="Wingdings" pitchFamily="2" charset="2"/>
              </a:rPr>
              <a:t> orders</a:t>
            </a:r>
          </a:p>
          <a:p>
            <a:pPr lvl="1"/>
            <a:r>
              <a:rPr lang="en-US" sz="1800" dirty="0" err="1">
                <a:sym typeface="Wingdings" pitchFamily="2" charset="2"/>
              </a:rPr>
              <a:t>orderdetails</a:t>
            </a:r>
            <a:r>
              <a:rPr lang="en-US" sz="1800" dirty="0">
                <a:sym typeface="Wingdings" pitchFamily="2" charset="2"/>
              </a:rPr>
              <a:t>  products</a:t>
            </a:r>
          </a:p>
          <a:p>
            <a:pPr lvl="1"/>
            <a:r>
              <a:rPr lang="en-US" sz="1800" dirty="0">
                <a:sym typeface="Wingdings" pitchFamily="2" charset="2"/>
              </a:rPr>
              <a:t>order  customers</a:t>
            </a:r>
          </a:p>
          <a:p>
            <a:r>
              <a:rPr lang="en-US" sz="2000" dirty="0">
                <a:solidFill>
                  <a:srgbClr val="FF0000"/>
                </a:solidFill>
                <a:sym typeface="Wingdings" pitchFamily="2" charset="2"/>
              </a:rPr>
              <a:t>Why is one of the lines “dashed?”</a:t>
            </a:r>
          </a:p>
          <a:p>
            <a:pPr lvl="1"/>
            <a:r>
              <a:rPr lang="en-US" sz="1800" dirty="0">
                <a:solidFill>
                  <a:srgbClr val="FF0000"/>
                </a:solidFill>
                <a:sym typeface="Wingdings" pitchFamily="2" charset="2"/>
              </a:rPr>
              <a:t>MySQL refers to this as an </a:t>
            </a:r>
            <a:br>
              <a:rPr lang="en-US" sz="1800" dirty="0">
                <a:solidFill>
                  <a:srgbClr val="FF0000"/>
                </a:solidFill>
                <a:sym typeface="Wingdings" pitchFamily="2" charset="2"/>
              </a:rPr>
            </a:br>
            <a:r>
              <a:rPr lang="en-US" sz="1800" dirty="0">
                <a:solidFill>
                  <a:srgbClr val="FF0000"/>
                </a:solidFill>
                <a:sym typeface="Wingdings" pitchFamily="2" charset="2"/>
              </a:rPr>
              <a:t>“identifying relationship.”</a:t>
            </a:r>
          </a:p>
          <a:p>
            <a:pPr lvl="1"/>
            <a:r>
              <a:rPr lang="en-US" sz="1800" dirty="0" err="1">
                <a:solidFill>
                  <a:srgbClr val="FF0000"/>
                </a:solidFill>
                <a:sym typeface="Wingdings" pitchFamily="2" charset="2"/>
              </a:rPr>
              <a:t>orderdetails</a:t>
            </a:r>
            <a:r>
              <a:rPr lang="en-US" sz="1800" dirty="0">
                <a:solidFill>
                  <a:srgbClr val="FF0000"/>
                </a:solidFill>
                <a:sym typeface="Wingdings" pitchFamily="2" charset="2"/>
              </a:rPr>
              <a:t> cannot form a primary key without a field from orders.</a:t>
            </a:r>
          </a:p>
          <a:p>
            <a:pPr lvl="1"/>
            <a:r>
              <a:rPr lang="en-US" sz="1800" dirty="0">
                <a:solidFill>
                  <a:srgbClr val="FF0000"/>
                </a:solidFill>
                <a:sym typeface="Wingdings" pitchFamily="2" charset="2"/>
              </a:rPr>
              <a:t>It is a Weak Entity</a:t>
            </a:r>
          </a:p>
          <a:p>
            <a:pPr lvl="1"/>
            <a:r>
              <a:rPr lang="en-US" sz="1800" dirty="0" err="1">
                <a:solidFill>
                  <a:srgbClr val="FF0000"/>
                </a:solidFill>
                <a:sym typeface="Wingdings" pitchFamily="2" charset="2"/>
              </a:rPr>
              <a:t>orderdetails</a:t>
            </a:r>
            <a:r>
              <a:rPr lang="en-US" sz="1800" dirty="0">
                <a:solidFill>
                  <a:srgbClr val="FF0000"/>
                </a:solidFill>
                <a:sym typeface="Wingdings" pitchFamily="2" charset="2"/>
              </a:rPr>
              <a:t> primary key contains</a:t>
            </a:r>
            <a:br>
              <a:rPr lang="en-US" sz="1800" dirty="0">
                <a:solidFill>
                  <a:srgbClr val="FF0000"/>
                </a:solidFill>
                <a:sym typeface="Wingdings" pitchFamily="2" charset="2"/>
              </a:rPr>
            </a:br>
            <a:r>
              <a:rPr lang="en-US" sz="1800" dirty="0">
                <a:solidFill>
                  <a:srgbClr val="FF0000"/>
                </a:solidFill>
                <a:sym typeface="Wingdings" pitchFamily="2" charset="2"/>
              </a:rPr>
              <a:t>a column of orders primary key.</a:t>
            </a:r>
          </a:p>
          <a:p>
            <a:r>
              <a:rPr lang="en-US" sz="2200" dirty="0">
                <a:solidFill>
                  <a:srgbClr val="FF0000"/>
                </a:solidFill>
                <a:sym typeface="Wingdings" pitchFamily="2" charset="2"/>
              </a:rPr>
              <a:t>An order ”owns” or “contains”</a:t>
            </a:r>
            <a:br>
              <a:rPr lang="en-US" sz="2200" dirty="0">
                <a:solidFill>
                  <a:srgbClr val="FF0000"/>
                </a:solidFill>
                <a:sym typeface="Wingdings" pitchFamily="2" charset="2"/>
              </a:rPr>
            </a:br>
            <a:r>
              <a:rPr lang="en-US" sz="2200" dirty="0">
                <a:solidFill>
                  <a:srgbClr val="FF0000"/>
                </a:solidFill>
                <a:sym typeface="Wingdings" pitchFamily="2" charset="2"/>
              </a:rPr>
              <a:t>its </a:t>
            </a:r>
            <a:r>
              <a:rPr lang="en-US" sz="2200" dirty="0" err="1">
                <a:solidFill>
                  <a:srgbClr val="FF0000"/>
                </a:solidFill>
                <a:sym typeface="Wingdings" pitchFamily="2" charset="2"/>
              </a:rPr>
              <a:t>orderdetails</a:t>
            </a:r>
            <a:r>
              <a:rPr lang="en-US" sz="2200" dirty="0">
                <a:solidFill>
                  <a:srgbClr val="FF0000"/>
                </a:solidFill>
                <a:sym typeface="Wingdings" pitchFamily="2" charset="2"/>
              </a:rPr>
              <a:t>.</a:t>
            </a:r>
            <a:endParaRPr lang="en-US" sz="2200" dirty="0">
              <a:solidFill>
                <a:schemeClr val="bg2"/>
              </a:solidFill>
              <a:sym typeface="Wingdings" pitchFamily="2" charset="2"/>
            </a:endParaRPr>
          </a:p>
          <a:p>
            <a:endParaRPr lang="en-US" sz="20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E870F98-3815-074B-B7D9-81B70AA5AE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247" y="818841"/>
            <a:ext cx="6704033" cy="529965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AFA4505-186F-C347-8D11-786C31D5AE3C}"/>
              </a:ext>
            </a:extLst>
          </p:cNvPr>
          <p:cNvSpPr txBox="1"/>
          <p:nvPr/>
        </p:nvSpPr>
        <p:spPr>
          <a:xfrm>
            <a:off x="676656" y="754791"/>
            <a:ext cx="2368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subset of the schema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ACCDB070-72A6-214E-984E-941CFC836409}"/>
              </a:ext>
            </a:extLst>
          </p:cNvPr>
          <p:cNvSpPr/>
          <p:nvPr/>
        </p:nvSpPr>
        <p:spPr>
          <a:xfrm>
            <a:off x="603504" y="2549030"/>
            <a:ext cx="850392" cy="111550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E4F109-13B3-BC4B-AEB5-AA195E51B5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89980" y="2821737"/>
            <a:ext cx="4970138" cy="3426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9603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E0C6D68-12D3-5146-B80B-B266B91E5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25603" name="Picture 7">
            <a:extLst>
              <a:ext uri="{FF2B5EF4-FFF2-40B4-BE49-F238E27FC236}">
                <a16:creationId xmlns:a16="http://schemas.microsoft.com/office/drawing/2014/main" id="{B0E4FCE1-65D5-434C-9996-EEFA880639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4" name="TextBox 8">
            <a:extLst>
              <a:ext uri="{FF2B5EF4-FFF2-40B4-BE49-F238E27FC236}">
                <a16:creationId xmlns:a16="http://schemas.microsoft.com/office/drawing/2014/main" id="{6B11FA86-85D9-424A-848A-872F44A244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311401"/>
            <a:ext cx="12192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Relational Model</a:t>
            </a: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F916AC9F-F769-FB41-86FF-33E484CDD4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3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90347777-9F03-6D4D-9A15-765D7EB3799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l" defTabSz="914400" rtl="0" eaLnBrk="1" fontAlgn="auto" latinLnBrk="0" hangingPunct="1">
                <a:lnSpc>
                  <a:spcPts val="32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35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W4111_02_S20:  Introduction to Databases – Lecture 5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4184400-B333-4A42-A4E0-21E5103D2978}"/>
              </a:ext>
            </a:extLst>
          </p:cNvPr>
          <p:cNvSpPr/>
          <p:nvPr/>
        </p:nvSpPr>
        <p:spPr>
          <a:xfrm>
            <a:off x="0" y="0"/>
            <a:ext cx="12192000" cy="62484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Advanced Relationships, Aggregation</a:t>
            </a:r>
          </a:p>
        </p:txBody>
      </p:sp>
    </p:spTree>
    <p:extLst>
      <p:ext uri="{BB962C8B-B14F-4D97-AF65-F5344CB8AC3E}">
        <p14:creationId xmlns:p14="http://schemas.microsoft.com/office/powerpoint/2010/main" val="41259164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978" name="Rectangle 2"/>
          <p:cNvSpPr>
            <a:spLocks noGrp="1" noChangeArrowheads="1"/>
          </p:cNvSpPr>
          <p:nvPr>
            <p:ph type="title"/>
          </p:nvPr>
        </p:nvSpPr>
        <p:spPr>
          <a:xfrm>
            <a:off x="2171700" y="53975"/>
            <a:ext cx="8496300" cy="609600"/>
          </a:xfrm>
        </p:spPr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Non-binary Relationship Sets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368609" y="869061"/>
            <a:ext cx="7634796" cy="1680845"/>
          </a:xfrm>
        </p:spPr>
        <p:txBody>
          <a:bodyPr/>
          <a:lstStyle/>
          <a:p>
            <a:r>
              <a:rPr lang="en-US" altLang="en-US" dirty="0"/>
              <a:t>Most relationship sets are binary</a:t>
            </a:r>
          </a:p>
          <a:p>
            <a:r>
              <a:rPr lang="en-US" altLang="en-US" dirty="0"/>
              <a:t>There are  occasions when it is more convenient to represent relationships as non-binary.</a:t>
            </a:r>
          </a:p>
          <a:p>
            <a:r>
              <a:rPr lang="en-US" altLang="en-US" dirty="0"/>
              <a:t>E-R Diagram with a Ternary Relationship</a:t>
            </a:r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r>
              <a:rPr lang="en-US" altLang="en-US" dirty="0">
                <a:solidFill>
                  <a:srgbClr val="FF0000"/>
                </a:solidFill>
              </a:rPr>
              <a:t>Note: In SQL/RDB, this requires four tables (relations)</a:t>
            </a:r>
          </a:p>
          <a:p>
            <a:pPr marL="800100" lvl="1" indent="-342900">
              <a:buClr>
                <a:srgbClr val="FF0000"/>
              </a:buClr>
              <a:buSzPct val="100000"/>
              <a:buFont typeface="+mj-lt"/>
              <a:buAutoNum type="arabicPeriod"/>
            </a:pPr>
            <a:r>
              <a:rPr lang="en-US" altLang="en-US" dirty="0">
                <a:solidFill>
                  <a:srgbClr val="FF0000"/>
                </a:solidFill>
              </a:rPr>
              <a:t>Instructor</a:t>
            </a:r>
          </a:p>
          <a:p>
            <a:pPr marL="800100" lvl="1" indent="-342900">
              <a:buClr>
                <a:srgbClr val="FF0000"/>
              </a:buClr>
              <a:buSzPct val="100000"/>
              <a:buFont typeface="+mj-lt"/>
              <a:buAutoNum type="arabicPeriod"/>
            </a:pPr>
            <a:r>
              <a:rPr lang="en-US" altLang="en-US" dirty="0">
                <a:solidFill>
                  <a:srgbClr val="FF0000"/>
                </a:solidFill>
              </a:rPr>
              <a:t>Student</a:t>
            </a:r>
          </a:p>
          <a:p>
            <a:pPr marL="800100" lvl="1" indent="-342900">
              <a:buClr>
                <a:srgbClr val="FF0000"/>
              </a:buClr>
              <a:buSzPct val="100000"/>
              <a:buFont typeface="+mj-lt"/>
              <a:buAutoNum type="arabicPeriod"/>
            </a:pPr>
            <a:r>
              <a:rPr lang="en-US" altLang="en-US" dirty="0">
                <a:solidFill>
                  <a:srgbClr val="FF0000"/>
                </a:solidFill>
              </a:rPr>
              <a:t>Project</a:t>
            </a:r>
          </a:p>
          <a:p>
            <a:pPr marL="800100" lvl="1" indent="-342900">
              <a:buClr>
                <a:srgbClr val="FF0000"/>
              </a:buClr>
              <a:buSzPct val="100000"/>
              <a:buFont typeface="+mj-lt"/>
              <a:buAutoNum type="arabicPeriod"/>
            </a:pPr>
            <a:r>
              <a:rPr lang="en-US" altLang="en-US" dirty="0">
                <a:solidFill>
                  <a:srgbClr val="FF0000"/>
                </a:solidFill>
              </a:rPr>
              <a:t>“Project Participants”</a:t>
            </a:r>
          </a:p>
          <a:p>
            <a:endParaRPr lang="en-US" altLang="en-US" dirty="0"/>
          </a:p>
          <a:p>
            <a:endParaRPr lang="en-US" altLang="en-US" dirty="0"/>
          </a:p>
        </p:txBody>
      </p:sp>
      <p:pic>
        <p:nvPicPr>
          <p:cNvPr id="23556" name="Picture 2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9739" y="2549906"/>
            <a:ext cx="5098159" cy="19632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252840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ED5491A-7512-7440-A1BB-CF2EE5FBFE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8273" y="584776"/>
            <a:ext cx="7882128" cy="341053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4105F3A-51C4-6647-9D86-7EE5EC80BF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3794" name="Rectangle 7">
            <a:extLst>
              <a:ext uri="{FF2B5EF4-FFF2-40B4-BE49-F238E27FC236}">
                <a16:creationId xmlns:a16="http://schemas.microsoft.com/office/drawing/2014/main" id="{2D8A47D8-DB33-E34B-A433-FC79FD290E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"/>
            <a:ext cx="1126028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Consider </a:t>
            </a:r>
            <a:r>
              <a:rPr kumimoji="0" lang="en-US" alt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Classicmodels</a:t>
            </a: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Schema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(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  <a:hlinkClick r:id="rId4"/>
              </a:rPr>
              <a:t>https://www.mysqltutorial.org/mysql-sample-database.aspx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C9306B-77CF-0642-A169-30EED6284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33797" name="Picture 10">
            <a:extLst>
              <a:ext uri="{FF2B5EF4-FFF2-40B4-BE49-F238E27FC236}">
                <a16:creationId xmlns:a16="http://schemas.microsoft.com/office/drawing/2014/main" id="{394CC7E9-BC31-9C40-9A4D-8B84424E0D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8" name="TextBox 11">
            <a:extLst>
              <a:ext uri="{FF2B5EF4-FFF2-40B4-BE49-F238E27FC236}">
                <a16:creationId xmlns:a16="http://schemas.microsoft.com/office/drawing/2014/main" id="{55FB4359-791D-5B40-928C-C62BDB0296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3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06B2ECF5-3358-634A-8C5D-6E0FBC4218E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l" defTabSz="914400" rtl="0" eaLnBrk="1" fontAlgn="auto" latinLnBrk="0" hangingPunct="1">
                <a:lnSpc>
                  <a:spcPts val="32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37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W4111_02_S20:  Introduction to Databases -- Lecture  7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D97B8086-3540-BC40-B5E7-4C15C36029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0624" y="3895344"/>
            <a:ext cx="11771376" cy="2223148"/>
          </a:xfrm>
        </p:spPr>
        <p:txBody>
          <a:bodyPr>
            <a:noAutofit/>
          </a:bodyPr>
          <a:lstStyle/>
          <a:p>
            <a:r>
              <a:rPr lang="en-US" sz="2000" dirty="0"/>
              <a:t>The semantics of the model may not immediately be clear.</a:t>
            </a:r>
          </a:p>
          <a:p>
            <a:pPr lvl="1"/>
            <a:r>
              <a:rPr lang="en-US" sz="1600" dirty="0"/>
              <a:t>Clearly, the student exists independent of any specific project execution.</a:t>
            </a:r>
          </a:p>
          <a:p>
            <a:pPr lvl="1"/>
            <a:r>
              <a:rPr lang="en-US" sz="1600" dirty="0"/>
              <a:t>The same applies to the instructor.</a:t>
            </a:r>
          </a:p>
          <a:p>
            <a:pPr lvl="1"/>
            <a:r>
              <a:rPr lang="en-US" sz="1600" dirty="0"/>
              <a:t>Why doesn’t the project just reference the instructor and student?</a:t>
            </a:r>
          </a:p>
          <a:p>
            <a:r>
              <a:rPr lang="en-US" sz="2000" dirty="0"/>
              <a:t>The project is a “definition” of a project.</a:t>
            </a:r>
          </a:p>
          <a:p>
            <a:r>
              <a:rPr lang="en-US" sz="2000" dirty="0"/>
              <a:t>The project “instance” comes into existence only when an instructor and student decide to work on a “predefined” project for some period of time.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7D5906-F0EF-E34F-B98D-1C56C1367FD1}"/>
              </a:ext>
            </a:extLst>
          </p:cNvPr>
          <p:cNvSpPr txBox="1"/>
          <p:nvPr/>
        </p:nvSpPr>
        <p:spPr>
          <a:xfrm>
            <a:off x="7022592" y="2542032"/>
            <a:ext cx="32054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Ternary relationship: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3 participants.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Start date and end date.</a:t>
            </a:r>
          </a:p>
        </p:txBody>
      </p:sp>
    </p:spTree>
    <p:extLst>
      <p:ext uri="{BB962C8B-B14F-4D97-AF65-F5344CB8AC3E}">
        <p14:creationId xmlns:p14="http://schemas.microsoft.com/office/powerpoint/2010/main" val="187358266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794" name="Rectangle 2"/>
          <p:cNvSpPr>
            <a:spLocks noGrp="1" noChangeArrowheads="1"/>
          </p:cNvSpPr>
          <p:nvPr>
            <p:ph type="title"/>
          </p:nvPr>
        </p:nvSpPr>
        <p:spPr>
          <a:xfrm>
            <a:off x="2733675" y="52388"/>
            <a:ext cx="6726238" cy="622300"/>
          </a:xfrm>
        </p:spPr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Aggregation</a:t>
            </a:r>
          </a:p>
        </p:txBody>
      </p:sp>
      <p:sp>
        <p:nvSpPr>
          <p:cNvPr id="66563" name="Rectangle 3"/>
          <p:cNvSpPr>
            <a:spLocks noChangeArrowheads="1"/>
          </p:cNvSpPr>
          <p:nvPr/>
        </p:nvSpPr>
        <p:spPr bwMode="auto">
          <a:xfrm>
            <a:off x="2234215" y="1071563"/>
            <a:ext cx="7679184" cy="10079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400050">
              <a:spcBef>
                <a:spcPct val="50000"/>
              </a:spcBef>
              <a:buClr>
                <a:srgbClr val="00206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sz="1700" dirty="0"/>
              <a:t>Consider the ternary relationship </a:t>
            </a:r>
            <a:r>
              <a:rPr kumimoji="1" lang="en-US" altLang="en-US" sz="1700" i="1" dirty="0" err="1"/>
              <a:t>proj_guide</a:t>
            </a:r>
            <a:r>
              <a:rPr kumimoji="1" lang="en-US" altLang="en-US" sz="1700" dirty="0"/>
              <a:t>, which we saw earlier</a:t>
            </a:r>
          </a:p>
          <a:p>
            <a:pPr marL="400050">
              <a:spcBef>
                <a:spcPct val="50000"/>
              </a:spcBef>
              <a:buClr>
                <a:srgbClr val="00206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sz="1700" dirty="0"/>
              <a:t>Suppose we want to record evaluations of a student by a guide on a project</a:t>
            </a:r>
          </a:p>
        </p:txBody>
      </p:sp>
      <p:pic>
        <p:nvPicPr>
          <p:cNvPr id="66564" name="Picture 4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0896" y="2201769"/>
            <a:ext cx="4140454" cy="3281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C41B2B6-A6FA-4445-BA1D-66201ACC8E28}"/>
              </a:ext>
            </a:extLst>
          </p:cNvPr>
          <p:cNvSpPr txBox="1"/>
          <p:nvPr/>
        </p:nvSpPr>
        <p:spPr>
          <a:xfrm>
            <a:off x="530352" y="4407408"/>
            <a:ext cx="4852610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OK, I admit it.</a:t>
            </a:r>
            <a:br>
              <a:rPr lang="en-US" dirty="0"/>
            </a:br>
            <a:r>
              <a:rPr lang="en-US" dirty="0"/>
              <a:t>This looks weird.</a:t>
            </a:r>
          </a:p>
          <a:p>
            <a:endParaRPr lang="en-US" dirty="0"/>
          </a:p>
          <a:p>
            <a:r>
              <a:rPr lang="en-US" dirty="0"/>
              <a:t>This is also wrong. </a:t>
            </a:r>
            <a:r>
              <a:rPr lang="en-US" i="1" dirty="0" err="1"/>
              <a:t>eval_for</a:t>
            </a:r>
            <a:r>
              <a:rPr lang="en-US" i="1" dirty="0"/>
              <a:t> </a:t>
            </a:r>
            <a:r>
              <a:rPr lang="en-US" dirty="0"/>
              <a:t>cannot</a:t>
            </a:r>
            <a:br>
              <a:rPr lang="en-US" dirty="0"/>
            </a:br>
            <a:r>
              <a:rPr lang="en-US" dirty="0"/>
              <a:t>reference any </a:t>
            </a:r>
            <a:r>
              <a:rPr lang="en-US" i="1" dirty="0"/>
              <a:t>project, student, instructor.</a:t>
            </a:r>
          </a:p>
          <a:p>
            <a:endParaRPr lang="en-US" i="1" dirty="0"/>
          </a:p>
          <a:p>
            <a:r>
              <a:rPr lang="en-US" dirty="0"/>
              <a:t>It must reference 3 reference by a </a:t>
            </a:r>
            <a:r>
              <a:rPr lang="en-US" i="1" dirty="0" err="1"/>
              <a:t>proj_guide</a:t>
            </a:r>
            <a:r>
              <a:rPr lang="en-US" i="1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530985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Aggregation (Cont.)</a:t>
            </a:r>
          </a:p>
        </p:txBody>
      </p:sp>
      <p:sp>
        <p:nvSpPr>
          <p:cNvPr id="675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84276"/>
            <a:ext cx="7677723" cy="3760587"/>
          </a:xfrm>
        </p:spPr>
        <p:txBody>
          <a:bodyPr/>
          <a:lstStyle/>
          <a:p>
            <a:r>
              <a:rPr lang="en-US" altLang="en-US" dirty="0"/>
              <a:t>Relationship sets </a:t>
            </a:r>
            <a:r>
              <a:rPr lang="en-US" altLang="en-US" i="1" dirty="0" err="1"/>
              <a:t>eval_for</a:t>
            </a:r>
            <a:r>
              <a:rPr lang="en-US" altLang="en-US" i="1" dirty="0"/>
              <a:t> </a:t>
            </a:r>
            <a:r>
              <a:rPr lang="en-US" altLang="en-US" dirty="0"/>
              <a:t>and </a:t>
            </a:r>
            <a:r>
              <a:rPr lang="en-US" altLang="en-US" i="1" dirty="0" err="1"/>
              <a:t>proj_guide</a:t>
            </a:r>
            <a:r>
              <a:rPr lang="en-US" altLang="en-US" dirty="0"/>
              <a:t> represent overlapping information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Every </a:t>
            </a:r>
            <a:r>
              <a:rPr lang="en-US" altLang="en-US" i="1" dirty="0" err="1">
                <a:ea typeface="ＭＳ Ｐゴシック" panose="020B0600070205080204" pitchFamily="34" charset="-128"/>
              </a:rPr>
              <a:t>eval_for</a:t>
            </a:r>
            <a:r>
              <a:rPr lang="en-US" altLang="en-US" dirty="0">
                <a:ea typeface="ＭＳ Ｐゴシック" panose="020B0600070205080204" pitchFamily="34" charset="-128"/>
              </a:rPr>
              <a:t> relationship corresponds to a </a:t>
            </a:r>
            <a:r>
              <a:rPr lang="en-US" altLang="en-US" i="1" dirty="0" err="1">
                <a:ea typeface="ＭＳ Ｐゴシック" panose="020B0600070205080204" pitchFamily="34" charset="-128"/>
              </a:rPr>
              <a:t>proj_guide</a:t>
            </a:r>
            <a:r>
              <a:rPr lang="en-US" altLang="en-US" dirty="0">
                <a:ea typeface="ＭＳ Ｐゴシック" panose="020B0600070205080204" pitchFamily="34" charset="-128"/>
              </a:rPr>
              <a:t> relationship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However, some </a:t>
            </a:r>
            <a:r>
              <a:rPr lang="en-US" altLang="en-US" i="1" dirty="0" err="1">
                <a:ea typeface="ＭＳ Ｐゴシック" panose="020B0600070205080204" pitchFamily="34" charset="-128"/>
              </a:rPr>
              <a:t>proj_guide</a:t>
            </a:r>
            <a:r>
              <a:rPr lang="en-US" altLang="en-US" dirty="0">
                <a:ea typeface="ＭＳ Ｐゴシック" panose="020B0600070205080204" pitchFamily="34" charset="-128"/>
              </a:rPr>
              <a:t> relationships may not correspond to any </a:t>
            </a:r>
            <a:r>
              <a:rPr lang="en-US" altLang="en-US" i="1" dirty="0" err="1">
                <a:ea typeface="ＭＳ Ｐゴシック" panose="020B0600070205080204" pitchFamily="34" charset="-128"/>
              </a:rPr>
              <a:t>eval_for</a:t>
            </a:r>
            <a:r>
              <a:rPr lang="en-US" altLang="en-US" dirty="0">
                <a:ea typeface="ＭＳ Ｐゴシック" panose="020B0600070205080204" pitchFamily="34" charset="-128"/>
              </a:rPr>
              <a:t> relationships </a:t>
            </a:r>
          </a:p>
          <a:p>
            <a:pPr lvl="2"/>
            <a:r>
              <a:rPr lang="en-US" altLang="en-US" dirty="0">
                <a:ea typeface="ＭＳ Ｐゴシック" panose="020B0600070205080204" pitchFamily="34" charset="-128"/>
              </a:rPr>
              <a:t>So we can’t discard the </a:t>
            </a:r>
            <a:r>
              <a:rPr lang="en-US" altLang="en-US" i="1" dirty="0" err="1">
                <a:ea typeface="ＭＳ Ｐゴシック" panose="020B0600070205080204" pitchFamily="34" charset="-128"/>
              </a:rPr>
              <a:t>proj_guide</a:t>
            </a:r>
            <a:r>
              <a:rPr lang="en-US" altLang="en-US" dirty="0">
                <a:ea typeface="ＭＳ Ｐゴシック" panose="020B0600070205080204" pitchFamily="34" charset="-128"/>
              </a:rPr>
              <a:t> relationship</a:t>
            </a:r>
          </a:p>
          <a:p>
            <a:r>
              <a:rPr lang="en-US" altLang="en-US" dirty="0"/>
              <a:t>Eliminate this redundancy via </a:t>
            </a:r>
            <a:r>
              <a:rPr lang="en-US" altLang="en-US" i="1" dirty="0"/>
              <a:t>aggregation</a:t>
            </a:r>
            <a:endParaRPr lang="en-US" altLang="en-US" dirty="0"/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Treat relationship as an abstract entity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Allows relationships between relationships 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Abstraction of relationship into new entity</a:t>
            </a:r>
          </a:p>
        </p:txBody>
      </p:sp>
    </p:spTree>
    <p:extLst>
      <p:ext uri="{BB962C8B-B14F-4D97-AF65-F5344CB8AC3E}">
        <p14:creationId xmlns:p14="http://schemas.microsoft.com/office/powerpoint/2010/main" val="27757421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1" name="Picture 11" descr="16x9_BG-08.jpg">
            <a:extLst>
              <a:ext uri="{FF2B5EF4-FFF2-40B4-BE49-F238E27FC236}">
                <a16:creationId xmlns:a16="http://schemas.microsoft.com/office/drawing/2014/main" id="{DCA0F86A-02D5-F844-8AE2-43F9728A3C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E0C6D68-12D3-5146-B80B-B266B91E5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2400">
              <a:solidFill>
                <a:srgbClr val="E6B9B8"/>
              </a:solidFill>
            </a:endParaRPr>
          </a:p>
        </p:txBody>
      </p:sp>
      <p:pic>
        <p:nvPicPr>
          <p:cNvPr id="25603" name="Picture 7">
            <a:extLst>
              <a:ext uri="{FF2B5EF4-FFF2-40B4-BE49-F238E27FC236}">
                <a16:creationId xmlns:a16="http://schemas.microsoft.com/office/drawing/2014/main" id="{B0E4FCE1-65D5-434C-9996-EEFA880639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4" name="TextBox 8">
            <a:extLst>
              <a:ext uri="{FF2B5EF4-FFF2-40B4-BE49-F238E27FC236}">
                <a16:creationId xmlns:a16="http://schemas.microsoft.com/office/drawing/2014/main" id="{6B11FA86-85D9-424A-848A-872F44A244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311401"/>
            <a:ext cx="12192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800" i="1" dirty="0">
                <a:solidFill>
                  <a:schemeClr val="bg1"/>
                </a:solidFill>
              </a:rPr>
              <a:t>ER Modeling and Realization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5EA22F07-16C3-4849-9730-FD421E0D5C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ts val="3200"/>
              </a:lnSpc>
              <a:spcBef>
                <a:spcPct val="0"/>
              </a:spcBef>
              <a:buNone/>
            </a:pPr>
            <a:fld id="{90347777-9F03-6D4D-9A15-765D7EB37993}" type="slidenum">
              <a:rPr lang="en-US" altLang="en-US" sz="1600" b="1">
                <a:solidFill>
                  <a:schemeClr val="bg1"/>
                </a:solidFill>
              </a:rPr>
              <a:pPr>
                <a:lnSpc>
                  <a:spcPts val="3200"/>
                </a:lnSpc>
                <a:spcBef>
                  <a:spcPct val="0"/>
                </a:spcBef>
                <a:buNone/>
              </a:pPr>
              <a:t>4</a:t>
            </a:fld>
            <a:r>
              <a:rPr lang="en-US" altLang="en-US" sz="1600" b="1" dirty="0">
                <a:solidFill>
                  <a:schemeClr val="bg1"/>
                </a:solidFill>
              </a:rPr>
              <a:t> </a:t>
            </a:r>
            <a:r>
              <a:rPr lang="en-US" altLang="en-US" sz="1600" dirty="0">
                <a:solidFill>
                  <a:schemeClr val="bg1"/>
                </a:solidFill>
              </a:rPr>
              <a:t>|</a:t>
            </a:r>
            <a:r>
              <a:rPr lang="en-US" altLang="en-US" sz="1600" b="1" dirty="0">
                <a:solidFill>
                  <a:schemeClr val="bg1"/>
                </a:solidFill>
              </a:rPr>
              <a:t> </a:t>
            </a:r>
            <a:r>
              <a:rPr lang="en-US" altLang="en-US" sz="1600" i="1" dirty="0">
                <a:solidFill>
                  <a:schemeClr val="bg1"/>
                </a:solidFill>
              </a:rPr>
              <a:t>W4111_02_S20:  Introduction to Databases – Lecture 7</a:t>
            </a:r>
          </a:p>
        </p:txBody>
      </p:sp>
    </p:spTree>
    <p:extLst>
      <p:ext uri="{BB962C8B-B14F-4D97-AF65-F5344CB8AC3E}">
        <p14:creationId xmlns:p14="http://schemas.microsoft.com/office/powerpoint/2010/main" val="264671823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842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Aggregation (Cont.)</a:t>
            </a:r>
          </a:p>
        </p:txBody>
      </p:sp>
      <p:sp>
        <p:nvSpPr>
          <p:cNvPr id="6861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292351" y="1106489"/>
            <a:ext cx="7647680" cy="1773237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altLang="en-US" dirty="0"/>
              <a:t>Eliminate this redundancy via </a:t>
            </a:r>
            <a:r>
              <a:rPr lang="en-US" altLang="en-US" i="1" dirty="0"/>
              <a:t>aggregation</a:t>
            </a:r>
            <a:r>
              <a:rPr lang="en-US" altLang="en-US" dirty="0"/>
              <a:t> without introducing redundancy, the following diagram represents:</a:t>
            </a:r>
          </a:p>
          <a:p>
            <a:pPr lvl="1">
              <a:buSzPct val="110000"/>
              <a:buFont typeface="Arial" panose="020B0604020202020204" pitchFamily="34" charset="0"/>
              <a:buChar char="•"/>
            </a:pPr>
            <a:r>
              <a:rPr lang="en-US" altLang="en-US" dirty="0">
                <a:ea typeface="ＭＳ Ｐゴシック" panose="020B0600070205080204" pitchFamily="34" charset="-128"/>
              </a:rPr>
              <a:t>A student is guided by a particular instructor on a particular project </a:t>
            </a:r>
          </a:p>
          <a:p>
            <a:pPr lvl="1">
              <a:buSzPct val="110000"/>
              <a:buFont typeface="Arial" panose="020B0604020202020204" pitchFamily="34" charset="0"/>
              <a:buChar char="•"/>
            </a:pPr>
            <a:r>
              <a:rPr lang="en-US" altLang="en-US" dirty="0">
                <a:ea typeface="ＭＳ Ｐゴシック" panose="020B0600070205080204" pitchFamily="34" charset="-128"/>
              </a:rPr>
              <a:t>A student, instructor, project combination may have an associated evaluation</a:t>
            </a:r>
          </a:p>
        </p:txBody>
      </p:sp>
      <p:pic>
        <p:nvPicPr>
          <p:cNvPr id="68612" name="Picture 3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9393" y="2837298"/>
            <a:ext cx="3677389" cy="2952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2101468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818" name="Rectangle 2"/>
          <p:cNvSpPr>
            <a:spLocks noGrp="1" noChangeArrowheads="1"/>
          </p:cNvSpPr>
          <p:nvPr>
            <p:ph type="title"/>
          </p:nvPr>
        </p:nvSpPr>
        <p:spPr>
          <a:xfrm>
            <a:off x="2466976" y="-180975"/>
            <a:ext cx="8131175" cy="865188"/>
          </a:xfrm>
        </p:spPr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Reduction to Relational Schemas</a:t>
            </a:r>
          </a:p>
        </p:txBody>
      </p:sp>
      <p:sp>
        <p:nvSpPr>
          <p:cNvPr id="17411" name="Rectangle 3"/>
          <p:cNvSpPr>
            <a:spLocks noChangeArrowheads="1"/>
          </p:cNvSpPr>
          <p:nvPr/>
        </p:nvSpPr>
        <p:spPr bwMode="auto">
          <a:xfrm>
            <a:off x="2305235" y="1222374"/>
            <a:ext cx="7682172" cy="50412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35000"/>
              </a:spcBef>
              <a:buClr>
                <a:srgbClr val="002060"/>
              </a:buClr>
              <a:buSzPct val="110000"/>
              <a:buFont typeface="Wingdings" panose="05000000000000000000" pitchFamily="2" charset="2"/>
              <a:buChar char="§"/>
              <a:defRPr/>
            </a:pPr>
            <a:r>
              <a:rPr kumimoji="1" lang="en-US" altLang="en-US" sz="1700" dirty="0">
                <a:ea typeface="ＭＳ Ｐゴシック" charset="-128"/>
              </a:rPr>
              <a:t>To represent aggregation, create a schema containing</a:t>
            </a:r>
          </a:p>
          <a:p>
            <a:pPr marL="800100" lvl="1" indent="-342900">
              <a:spcBef>
                <a:spcPct val="35000"/>
              </a:spcBef>
              <a:buClr>
                <a:srgbClr val="FF9933"/>
              </a:buClr>
              <a:buSzPct val="110000"/>
              <a:buFont typeface="Arial" panose="020B0604020202020204" pitchFamily="34" charset="0"/>
              <a:buChar char="•"/>
              <a:defRPr/>
            </a:pPr>
            <a:r>
              <a:rPr kumimoji="1" lang="en-US" altLang="en-US" sz="1700" dirty="0">
                <a:ea typeface="ＭＳ Ｐゴシック" charset="-128"/>
              </a:rPr>
              <a:t>Primary key of the aggregated relationship,</a:t>
            </a:r>
          </a:p>
          <a:p>
            <a:pPr marL="800100" lvl="1" indent="-342900">
              <a:spcBef>
                <a:spcPct val="35000"/>
              </a:spcBef>
              <a:buClr>
                <a:srgbClr val="FF9933"/>
              </a:buClr>
              <a:buSzPct val="110000"/>
              <a:buFont typeface="Arial" panose="020B0604020202020204" pitchFamily="34" charset="0"/>
              <a:buChar char="•"/>
              <a:defRPr/>
            </a:pPr>
            <a:r>
              <a:rPr kumimoji="1" lang="en-US" altLang="en-US" sz="1700" dirty="0">
                <a:ea typeface="ＭＳ Ｐゴシック" charset="-128"/>
              </a:rPr>
              <a:t>The primary key of the associated entity set</a:t>
            </a:r>
          </a:p>
          <a:p>
            <a:pPr marL="800100" lvl="1" indent="-342900">
              <a:spcBef>
                <a:spcPct val="35000"/>
              </a:spcBef>
              <a:buClr>
                <a:srgbClr val="FF9933"/>
              </a:buClr>
              <a:buSzPct val="110000"/>
              <a:buFont typeface="Arial" panose="020B0604020202020204" pitchFamily="34" charset="0"/>
              <a:buChar char="•"/>
              <a:defRPr/>
            </a:pPr>
            <a:r>
              <a:rPr kumimoji="1" lang="en-US" altLang="en-US" sz="1700" dirty="0">
                <a:ea typeface="ＭＳ Ｐゴシック" charset="-128"/>
              </a:rPr>
              <a:t>Any descriptive attributes</a:t>
            </a:r>
          </a:p>
          <a:p>
            <a:pPr marL="342900" indent="-342900">
              <a:spcBef>
                <a:spcPct val="35000"/>
              </a:spcBef>
              <a:buClr>
                <a:srgbClr val="002060"/>
              </a:buClr>
              <a:buSzPct val="110000"/>
              <a:buFont typeface="Wingdings" panose="05000000000000000000" pitchFamily="2" charset="2"/>
              <a:buChar char="§"/>
              <a:defRPr/>
            </a:pPr>
            <a:r>
              <a:rPr kumimoji="1" lang="en-US" altLang="en-US" sz="1700" dirty="0">
                <a:ea typeface="ＭＳ Ｐゴシック" charset="-128"/>
              </a:rPr>
              <a:t>In our example:</a:t>
            </a:r>
          </a:p>
          <a:p>
            <a:pPr marL="800100" lvl="1" indent="-342900">
              <a:spcBef>
                <a:spcPct val="35000"/>
              </a:spcBef>
              <a:buClr>
                <a:srgbClr val="FF9933"/>
              </a:buClr>
              <a:buSzPct val="110000"/>
              <a:buFont typeface="Arial" panose="020B0604020202020204" pitchFamily="34" charset="0"/>
              <a:buChar char="•"/>
              <a:defRPr/>
            </a:pPr>
            <a:r>
              <a:rPr kumimoji="1" lang="en-US" altLang="en-US" sz="1700" dirty="0">
                <a:ea typeface="ＭＳ Ｐゴシック" charset="-128"/>
              </a:rPr>
              <a:t>The schema </a:t>
            </a:r>
            <a:r>
              <a:rPr kumimoji="1" lang="en-US" altLang="en-US" sz="1700" i="1" dirty="0" err="1">
                <a:ea typeface="ＭＳ Ｐゴシック" charset="-128"/>
              </a:rPr>
              <a:t>eval_for</a:t>
            </a:r>
            <a:r>
              <a:rPr kumimoji="1" lang="en-US" altLang="en-US" sz="1700" i="1" dirty="0">
                <a:ea typeface="ＭＳ Ｐゴシック" charset="-128"/>
              </a:rPr>
              <a:t> </a:t>
            </a:r>
            <a:r>
              <a:rPr kumimoji="1" lang="en-US" altLang="en-US" sz="1700" dirty="0">
                <a:ea typeface="ＭＳ Ｐゴシック" charset="-128"/>
              </a:rPr>
              <a:t>is:</a:t>
            </a:r>
          </a:p>
          <a:p>
            <a:pPr lvl="1">
              <a:spcBef>
                <a:spcPct val="35000"/>
              </a:spcBef>
              <a:buClr>
                <a:srgbClr val="FF9933"/>
              </a:buClr>
              <a:buSzPct val="110000"/>
              <a:defRPr/>
            </a:pPr>
            <a:r>
              <a:rPr kumimoji="1" lang="en-US" altLang="en-US" sz="1700" dirty="0">
                <a:ea typeface="ＭＳ Ｐゴシック" charset="-128"/>
              </a:rPr>
              <a:t>	       </a:t>
            </a:r>
            <a:r>
              <a:rPr kumimoji="1" lang="en-US" altLang="en-US" sz="1700" i="1" dirty="0" err="1">
                <a:ea typeface="ＭＳ Ｐゴシック" charset="-128"/>
              </a:rPr>
              <a:t>eval_for</a:t>
            </a:r>
            <a:r>
              <a:rPr kumimoji="1" lang="en-US" altLang="en-US" sz="1700" i="1" dirty="0">
                <a:ea typeface="ＭＳ Ｐゴシック" charset="-128"/>
              </a:rPr>
              <a:t> </a:t>
            </a:r>
            <a:r>
              <a:rPr kumimoji="1" lang="en-US" altLang="en-US" sz="1700" dirty="0">
                <a:ea typeface="ＭＳ Ｐゴシック" charset="-128"/>
              </a:rPr>
              <a:t>(</a:t>
            </a:r>
            <a:r>
              <a:rPr kumimoji="1" lang="en-US" altLang="en-US" sz="1700" i="1" dirty="0" err="1">
                <a:ea typeface="ＭＳ Ｐゴシック" charset="-128"/>
              </a:rPr>
              <a:t>s_ID</a:t>
            </a:r>
            <a:r>
              <a:rPr kumimoji="1" lang="en-US" altLang="en-US" sz="1700" i="1" dirty="0">
                <a:ea typeface="ＭＳ Ｐゴシック" charset="-128"/>
              </a:rPr>
              <a:t>, </a:t>
            </a:r>
            <a:r>
              <a:rPr kumimoji="1" lang="en-US" altLang="en-US" sz="1700" i="1" dirty="0" err="1">
                <a:ea typeface="ＭＳ Ｐゴシック" charset="-128"/>
              </a:rPr>
              <a:t>project_id</a:t>
            </a:r>
            <a:r>
              <a:rPr kumimoji="1" lang="en-US" altLang="en-US" sz="1700" i="1" dirty="0">
                <a:ea typeface="ＭＳ Ｐゴシック" charset="-128"/>
              </a:rPr>
              <a:t>, </a:t>
            </a:r>
            <a:r>
              <a:rPr kumimoji="1" lang="en-US" altLang="en-US" sz="1700" i="1" dirty="0" err="1">
                <a:ea typeface="ＭＳ Ｐゴシック" charset="-128"/>
              </a:rPr>
              <a:t>i_ID</a:t>
            </a:r>
            <a:r>
              <a:rPr kumimoji="1" lang="en-US" altLang="en-US" sz="1700" i="1" dirty="0">
                <a:ea typeface="ＭＳ Ｐゴシック" charset="-128"/>
              </a:rPr>
              <a:t>, </a:t>
            </a:r>
            <a:r>
              <a:rPr kumimoji="1" lang="en-US" altLang="en-US" sz="1700" i="1" dirty="0" err="1">
                <a:ea typeface="ＭＳ Ｐゴシック" charset="-128"/>
              </a:rPr>
              <a:t>evaluation_id</a:t>
            </a:r>
            <a:r>
              <a:rPr kumimoji="1" lang="en-US" altLang="en-US" sz="1700" dirty="0">
                <a:ea typeface="ＭＳ Ｐゴシック" charset="-128"/>
              </a:rPr>
              <a:t>)</a:t>
            </a:r>
          </a:p>
          <a:p>
            <a:pPr marL="800100" lvl="1" indent="-342900">
              <a:spcBef>
                <a:spcPct val="35000"/>
              </a:spcBef>
              <a:buClr>
                <a:srgbClr val="FF9933"/>
              </a:buClr>
              <a:buSzPct val="110000"/>
              <a:buFont typeface="Arial" panose="020B0604020202020204" pitchFamily="34" charset="0"/>
              <a:buChar char="•"/>
              <a:defRPr/>
            </a:pPr>
            <a:r>
              <a:rPr kumimoji="1" lang="en-US" altLang="en-US" sz="1700" dirty="0">
                <a:ea typeface="ＭＳ Ｐゴシック" charset="-128"/>
              </a:rPr>
              <a:t>The schema </a:t>
            </a:r>
            <a:r>
              <a:rPr kumimoji="1" lang="en-US" altLang="en-US" sz="1700" i="1" dirty="0" err="1">
                <a:ea typeface="ＭＳ Ｐゴシック" charset="-128"/>
              </a:rPr>
              <a:t>proj_guide</a:t>
            </a:r>
            <a:r>
              <a:rPr kumimoji="1" lang="en-US" altLang="en-US" sz="1700" dirty="0">
                <a:ea typeface="ＭＳ Ｐゴシック" charset="-128"/>
              </a:rPr>
              <a:t> is redundant.</a:t>
            </a:r>
          </a:p>
          <a:p>
            <a:pPr marL="800100" lvl="1" indent="-342900">
              <a:spcBef>
                <a:spcPct val="35000"/>
              </a:spcBef>
              <a:buClr>
                <a:srgbClr val="FF9933"/>
              </a:buClr>
              <a:buSzPct val="110000"/>
              <a:buFont typeface="Arial" panose="020B0604020202020204" pitchFamily="34" charset="0"/>
              <a:buChar char="•"/>
              <a:defRPr/>
            </a:pPr>
            <a:endParaRPr kumimoji="1" lang="en-US" altLang="en-US" sz="1700" dirty="0">
              <a:ea typeface="ＭＳ Ｐゴシック" charset="-128"/>
            </a:endParaRPr>
          </a:p>
          <a:p>
            <a:pPr marL="342900" indent="-342900">
              <a:spcBef>
                <a:spcPct val="35000"/>
              </a:spcBef>
              <a:buClr>
                <a:srgbClr val="FF9933"/>
              </a:buClr>
              <a:buSzPct val="110000"/>
              <a:buFont typeface="Arial" panose="020B0604020202020204" pitchFamily="34" charset="0"/>
              <a:buChar char="•"/>
              <a:defRPr/>
            </a:pPr>
            <a:r>
              <a:rPr kumimoji="1" lang="en-US" altLang="en-US" sz="1700" dirty="0">
                <a:solidFill>
                  <a:srgbClr val="FF0000"/>
                </a:solidFill>
                <a:ea typeface="ＭＳ Ｐゴシック" charset="-128"/>
              </a:rPr>
              <a:t>DFF Note: As long as you are OK with </a:t>
            </a:r>
            <a:r>
              <a:rPr kumimoji="1" lang="en-US" altLang="en-US" sz="1700" i="1" dirty="0" err="1">
                <a:solidFill>
                  <a:srgbClr val="FF0000"/>
                </a:solidFill>
                <a:ea typeface="ＭＳ Ｐゴシック" charset="-128"/>
              </a:rPr>
              <a:t>evaluation_id</a:t>
            </a:r>
            <a:r>
              <a:rPr kumimoji="1" lang="en-US" altLang="en-US" sz="1700" i="1" dirty="0">
                <a:solidFill>
                  <a:srgbClr val="FF0000"/>
                </a:solidFill>
                <a:ea typeface="ＭＳ Ｐゴシック" charset="-128"/>
              </a:rPr>
              <a:t> </a:t>
            </a:r>
            <a:r>
              <a:rPr kumimoji="1" lang="en-US" altLang="en-US" sz="1700" dirty="0">
                <a:solidFill>
                  <a:srgbClr val="FF0000"/>
                </a:solidFill>
                <a:ea typeface="ＭＳ Ｐゴシック" charset="-128"/>
              </a:rPr>
              <a:t>being NULL</a:t>
            </a:r>
            <a:br>
              <a:rPr kumimoji="1" lang="en-US" altLang="en-US" sz="1700" dirty="0">
                <a:solidFill>
                  <a:srgbClr val="FF0000"/>
                </a:solidFill>
                <a:ea typeface="ＭＳ Ｐゴシック" charset="-128"/>
              </a:rPr>
            </a:br>
            <a:r>
              <a:rPr kumimoji="1" lang="en-US" altLang="en-US" sz="1700" dirty="0">
                <a:solidFill>
                  <a:srgbClr val="FF0000"/>
                </a:solidFill>
                <a:ea typeface="ＭＳ Ｐゴシック" charset="-128"/>
              </a:rPr>
              <a:t>until there is an evaluation.</a:t>
            </a:r>
          </a:p>
          <a:p>
            <a:pPr marL="342900" indent="-342900">
              <a:spcBef>
                <a:spcPct val="35000"/>
              </a:spcBef>
              <a:buClr>
                <a:srgbClr val="FF9933"/>
              </a:buClr>
              <a:buSzPct val="110000"/>
              <a:buFont typeface="Arial" panose="020B0604020202020204" pitchFamily="34" charset="0"/>
              <a:buChar char="•"/>
              <a:defRPr/>
            </a:pPr>
            <a:endParaRPr kumimoji="1" lang="en-US" altLang="en-US" sz="1700" i="1" dirty="0">
              <a:solidFill>
                <a:srgbClr val="FF0000"/>
              </a:solidFill>
              <a:ea typeface="ＭＳ Ｐゴシック" charset="-128"/>
            </a:endParaRPr>
          </a:p>
          <a:p>
            <a:pPr marL="342900" indent="-342900">
              <a:spcBef>
                <a:spcPct val="35000"/>
              </a:spcBef>
              <a:buClr>
                <a:srgbClr val="FF9933"/>
              </a:buClr>
              <a:buSzPct val="110000"/>
              <a:buFont typeface="Arial" panose="020B0604020202020204" pitchFamily="34" charset="0"/>
              <a:buChar char="•"/>
              <a:defRPr/>
            </a:pPr>
            <a:r>
              <a:rPr kumimoji="1" lang="en-US" altLang="en-US" sz="1700" i="1" dirty="0">
                <a:solidFill>
                  <a:srgbClr val="FF0000"/>
                </a:solidFill>
                <a:ea typeface="ＭＳ Ｐゴシック" charset="-128"/>
              </a:rPr>
              <a:t>Enough slides. Let’s build this.</a:t>
            </a:r>
          </a:p>
          <a:p>
            <a:pPr marL="342900" indent="-342900">
              <a:spcBef>
                <a:spcPct val="35000"/>
              </a:spcBef>
              <a:buClr>
                <a:schemeClr val="tx2"/>
              </a:buClr>
              <a:buSzPct val="90000"/>
              <a:buFont typeface="Monotype Sorts" charset="2"/>
              <a:buChar char="n"/>
              <a:defRPr/>
            </a:pPr>
            <a:endParaRPr kumimoji="1" lang="en-US" altLang="en-US" sz="1700" dirty="0">
              <a:ea typeface="ＭＳ Ｐゴシック" charset="-128"/>
            </a:endParaRPr>
          </a:p>
          <a:p>
            <a:pPr marL="342900" indent="-342900">
              <a:spcBef>
                <a:spcPct val="35000"/>
              </a:spcBef>
              <a:buClr>
                <a:schemeClr val="tx2"/>
              </a:buClr>
              <a:buSzPct val="90000"/>
              <a:buFont typeface="Monotype Sorts" charset="2"/>
              <a:buChar char="n"/>
              <a:defRPr/>
            </a:pPr>
            <a:endParaRPr kumimoji="1" lang="en-US" altLang="en-US" dirty="0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89507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E0C6D68-12D3-5146-B80B-B266B91E5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25603" name="Picture 7">
            <a:extLst>
              <a:ext uri="{FF2B5EF4-FFF2-40B4-BE49-F238E27FC236}">
                <a16:creationId xmlns:a16="http://schemas.microsoft.com/office/drawing/2014/main" id="{B0E4FCE1-65D5-434C-9996-EEFA880639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4" name="TextBox 8">
            <a:extLst>
              <a:ext uri="{FF2B5EF4-FFF2-40B4-BE49-F238E27FC236}">
                <a16:creationId xmlns:a16="http://schemas.microsoft.com/office/drawing/2014/main" id="{6B11FA86-85D9-424A-848A-872F44A244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311401"/>
            <a:ext cx="12192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Relational Model</a:t>
            </a: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F916AC9F-F769-FB41-86FF-33E484CDD4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3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90347777-9F03-6D4D-9A15-765D7EB3799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l" defTabSz="914400" rtl="0" eaLnBrk="1" fontAlgn="auto" latinLnBrk="0" hangingPunct="1">
                <a:lnSpc>
                  <a:spcPts val="32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42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W4111_02_S20:  Introduction to Databases – Lecture 5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4184400-B333-4A42-A4E0-21E5103D2978}"/>
              </a:ext>
            </a:extLst>
          </p:cNvPr>
          <p:cNvSpPr/>
          <p:nvPr/>
        </p:nvSpPr>
        <p:spPr>
          <a:xfrm>
            <a:off x="0" y="0"/>
            <a:ext cx="12192000" cy="62484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ER Design Issues</a:t>
            </a:r>
          </a:p>
        </p:txBody>
      </p:sp>
    </p:spTree>
    <p:extLst>
      <p:ext uri="{BB962C8B-B14F-4D97-AF65-F5344CB8AC3E}">
        <p14:creationId xmlns:p14="http://schemas.microsoft.com/office/powerpoint/2010/main" val="224876053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4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en-US" dirty="0">
                <a:effectLst/>
              </a:rPr>
              <a:t>Design Issues</a:t>
            </a:r>
          </a:p>
        </p:txBody>
      </p:sp>
    </p:spTree>
    <p:extLst>
      <p:ext uri="{BB962C8B-B14F-4D97-AF65-F5344CB8AC3E}">
        <p14:creationId xmlns:p14="http://schemas.microsoft.com/office/powerpoint/2010/main" val="405608533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14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376488" y="42863"/>
            <a:ext cx="8077200" cy="609600"/>
          </a:xfrm>
        </p:spPr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Common Mistakes in E-R Diagrams</a:t>
            </a:r>
          </a:p>
        </p:txBody>
      </p:sp>
      <p:sp>
        <p:nvSpPr>
          <p:cNvPr id="7168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296358" y="1093788"/>
            <a:ext cx="7396283" cy="503364"/>
          </a:xfrm>
        </p:spPr>
        <p:txBody>
          <a:bodyPr/>
          <a:lstStyle/>
          <a:p>
            <a:pPr>
              <a:buSzPct val="110000"/>
              <a:buFont typeface="Wingdings" panose="05000000000000000000" pitchFamily="2" charset="2"/>
              <a:buChar char="§"/>
            </a:pPr>
            <a:r>
              <a:rPr lang="en-US" altLang="en-US" dirty="0"/>
              <a:t>Example of erroneous E-R diagrams </a:t>
            </a:r>
            <a:br>
              <a:rPr lang="en-US" altLang="en-US" sz="2000" dirty="0"/>
            </a:br>
            <a:br>
              <a:rPr lang="en-US" altLang="en-US" sz="2000" b="1" dirty="0">
                <a:solidFill>
                  <a:schemeClr val="tx2"/>
                </a:solidFill>
              </a:rPr>
            </a:br>
            <a:br>
              <a:rPr lang="en-US" altLang="en-US" sz="2000" dirty="0"/>
            </a:br>
            <a:br>
              <a:rPr lang="en-US" altLang="en-US" sz="2000" dirty="0"/>
            </a:br>
            <a:br>
              <a:rPr lang="en-US" altLang="en-US" sz="2000" dirty="0"/>
            </a:br>
            <a:endParaRPr lang="en-US" altLang="en-US" sz="2000" dirty="0"/>
          </a:p>
          <a:p>
            <a:endParaRPr lang="en-US" altLang="en-US" sz="2000" dirty="0"/>
          </a:p>
          <a:p>
            <a:pPr>
              <a:buFont typeface="Monotype Sorts" charset="2"/>
              <a:buNone/>
            </a:pPr>
            <a:endParaRPr lang="en-US" altLang="en-US" sz="2000" dirty="0"/>
          </a:p>
        </p:txBody>
      </p:sp>
      <p:pic>
        <p:nvPicPr>
          <p:cNvPr id="71684" name="Picture 5" descr="C:\Users\as668\Desktop\Judi\6_2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2364" y="1800226"/>
            <a:ext cx="4364037" cy="3687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7225071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14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376488" y="42863"/>
            <a:ext cx="8077200" cy="609600"/>
          </a:xfrm>
        </p:spPr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Common Mistakes in E-R Diagrams (Cont.)</a:t>
            </a:r>
          </a:p>
        </p:txBody>
      </p:sp>
      <p:sp>
        <p:nvSpPr>
          <p:cNvPr id="7270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296358" y="1093788"/>
            <a:ext cx="7758728" cy="491172"/>
          </a:xfrm>
        </p:spPr>
        <p:txBody>
          <a:bodyPr/>
          <a:lstStyle/>
          <a:p>
            <a:pPr>
              <a:buSzPct val="110000"/>
              <a:buFont typeface="Wingdings" panose="05000000000000000000" pitchFamily="2" charset="2"/>
              <a:buChar char="§"/>
            </a:pPr>
            <a:r>
              <a:rPr lang="en-US" altLang="en-US" dirty="0"/>
              <a:t>Correct versions of the E-R diagram of previous slide</a:t>
            </a:r>
            <a:br>
              <a:rPr lang="en-US" altLang="en-US" sz="2000" b="1" dirty="0">
                <a:solidFill>
                  <a:schemeClr val="tx2"/>
                </a:solidFill>
              </a:rPr>
            </a:br>
            <a:br>
              <a:rPr lang="en-US" altLang="en-US" sz="2000" dirty="0"/>
            </a:br>
            <a:br>
              <a:rPr lang="en-US" altLang="en-US" sz="2000" dirty="0"/>
            </a:br>
            <a:br>
              <a:rPr lang="en-US" altLang="en-US" sz="2000" dirty="0"/>
            </a:br>
            <a:endParaRPr lang="en-US" altLang="en-US" sz="2000" dirty="0"/>
          </a:p>
          <a:p>
            <a:endParaRPr lang="en-US" altLang="en-US" sz="2000" dirty="0"/>
          </a:p>
          <a:p>
            <a:pPr>
              <a:buFont typeface="Monotype Sorts" charset="2"/>
              <a:buNone/>
            </a:pPr>
            <a:endParaRPr lang="en-US" altLang="en-US" sz="2000" dirty="0"/>
          </a:p>
        </p:txBody>
      </p:sp>
      <p:pic>
        <p:nvPicPr>
          <p:cNvPr id="72708" name="Picture 2" descr="C:\Users\as668\Desktop\Judi\6_2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1200" y="1741489"/>
            <a:ext cx="5513388" cy="3468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7930846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14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376488" y="42863"/>
            <a:ext cx="8077200" cy="609600"/>
          </a:xfrm>
        </p:spPr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Entities vs. Attributes</a:t>
            </a:r>
          </a:p>
        </p:txBody>
      </p:sp>
      <p:sp>
        <p:nvSpPr>
          <p:cNvPr id="7373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296358" y="1093788"/>
            <a:ext cx="7606861" cy="4368228"/>
          </a:xfrm>
        </p:spPr>
        <p:txBody>
          <a:bodyPr/>
          <a:lstStyle/>
          <a:p>
            <a:pPr>
              <a:buSzPct val="110000"/>
              <a:buFont typeface="Wingdings" panose="05000000000000000000" pitchFamily="2" charset="2"/>
              <a:buChar char="§"/>
            </a:pPr>
            <a:r>
              <a:rPr lang="en-US" altLang="en-US" dirty="0"/>
              <a:t>Use of entity sets vs. attributes</a:t>
            </a:r>
            <a:br>
              <a:rPr lang="en-US" altLang="en-US" dirty="0"/>
            </a:br>
            <a:br>
              <a:rPr lang="en-US" altLang="en-US" b="1" dirty="0">
                <a:solidFill>
                  <a:schemeClr val="tx2"/>
                </a:solidFill>
              </a:rPr>
            </a:br>
            <a:br>
              <a:rPr lang="en-US" altLang="en-US" dirty="0"/>
            </a:br>
            <a:br>
              <a:rPr lang="en-US" altLang="en-US" dirty="0"/>
            </a:br>
            <a:br>
              <a:rPr lang="en-US" altLang="en-US" dirty="0"/>
            </a:br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pPr>
              <a:buSzPct val="110000"/>
              <a:buFont typeface="Wingdings" panose="05000000000000000000" pitchFamily="2" charset="2"/>
              <a:buChar char="§"/>
            </a:pPr>
            <a:r>
              <a:rPr lang="en-US" altLang="en-US" dirty="0"/>
              <a:t>Use of phone as an entity allows extra information about phone numbers (plus multiple phone numbers)</a:t>
            </a:r>
          </a:p>
        </p:txBody>
      </p:sp>
      <p:pic>
        <p:nvPicPr>
          <p:cNvPr id="73732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642"/>
          <a:stretch>
            <a:fillRect/>
          </a:stretch>
        </p:blipFill>
        <p:spPr bwMode="auto">
          <a:xfrm>
            <a:off x="3124229" y="1835368"/>
            <a:ext cx="5598097" cy="1218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6109710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146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Entities vs. Relationship sets</a:t>
            </a:r>
          </a:p>
        </p:txBody>
      </p:sp>
      <p:sp>
        <p:nvSpPr>
          <p:cNvPr id="7475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292350" y="1093788"/>
            <a:ext cx="7416862" cy="4990020"/>
          </a:xfrm>
        </p:spPr>
        <p:txBody>
          <a:bodyPr/>
          <a:lstStyle/>
          <a:p>
            <a:pPr>
              <a:buSzPct val="110000"/>
              <a:buFont typeface="Wingdings" panose="05000000000000000000" pitchFamily="2" charset="2"/>
              <a:buChar char="§"/>
            </a:pPr>
            <a:r>
              <a:rPr lang="en-US" altLang="en-US" b="1" dirty="0">
                <a:solidFill>
                  <a:srgbClr val="002060"/>
                </a:solidFill>
              </a:rPr>
              <a:t>Use of entity sets vs. relationship sets</a:t>
            </a:r>
          </a:p>
          <a:p>
            <a:pPr>
              <a:buSzPct val="110000"/>
              <a:buFont typeface="Wingdings" panose="05000000000000000000" pitchFamily="2" charset="2"/>
              <a:buChar char="§"/>
            </a:pPr>
            <a:endParaRPr lang="en-US" altLang="en-US" sz="700" b="1" dirty="0">
              <a:solidFill>
                <a:srgbClr val="002060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altLang="en-US" dirty="0"/>
              <a:t>      Possible guideline is to designate a relationship set to describe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altLang="en-US" dirty="0"/>
              <a:t>an action that occurs between entities</a:t>
            </a:r>
            <a:endParaRPr lang="en-US" altLang="en-US" b="1" dirty="0">
              <a:solidFill>
                <a:srgbClr val="002060"/>
              </a:solidFill>
            </a:endParaRPr>
          </a:p>
          <a:p>
            <a:pPr>
              <a:buSzPct val="110000"/>
              <a:buFont typeface="Wingdings" panose="05000000000000000000" pitchFamily="2" charset="2"/>
              <a:buChar char="§"/>
            </a:pPr>
            <a:endParaRPr lang="en-US" altLang="en-US" b="1" dirty="0">
              <a:solidFill>
                <a:srgbClr val="002060"/>
              </a:solidFill>
            </a:endParaRPr>
          </a:p>
          <a:p>
            <a:pPr>
              <a:buSzPct val="110000"/>
              <a:buFont typeface="Wingdings" panose="05000000000000000000" pitchFamily="2" charset="2"/>
              <a:buChar char="§"/>
            </a:pPr>
            <a:endParaRPr lang="en-US" altLang="en-US" b="1" dirty="0">
              <a:solidFill>
                <a:srgbClr val="002060"/>
              </a:solidFill>
            </a:endParaRPr>
          </a:p>
          <a:p>
            <a:pPr>
              <a:buSzPct val="110000"/>
              <a:buFont typeface="Wingdings" panose="05000000000000000000" pitchFamily="2" charset="2"/>
              <a:buChar char="§"/>
            </a:pPr>
            <a:endParaRPr lang="en-US" altLang="en-US" b="1" dirty="0">
              <a:solidFill>
                <a:srgbClr val="002060"/>
              </a:solidFill>
            </a:endParaRPr>
          </a:p>
          <a:p>
            <a:pPr>
              <a:buSzPct val="110000"/>
              <a:buFont typeface="Wingdings" panose="05000000000000000000" pitchFamily="2" charset="2"/>
              <a:buChar char="§"/>
            </a:pPr>
            <a:endParaRPr lang="en-US" altLang="en-US" b="1" dirty="0">
              <a:solidFill>
                <a:srgbClr val="002060"/>
              </a:solidFill>
            </a:endParaRPr>
          </a:p>
          <a:p>
            <a:pPr>
              <a:buSzPct val="110000"/>
              <a:buFont typeface="Wingdings" panose="05000000000000000000" pitchFamily="2" charset="2"/>
              <a:buChar char="§"/>
            </a:pPr>
            <a:endParaRPr lang="en-US" altLang="en-US" b="1" dirty="0">
              <a:solidFill>
                <a:srgbClr val="002060"/>
              </a:solidFill>
            </a:endParaRPr>
          </a:p>
          <a:p>
            <a:pPr>
              <a:buSzPct val="110000"/>
              <a:buFont typeface="Wingdings" panose="05000000000000000000" pitchFamily="2" charset="2"/>
              <a:buChar char="§"/>
            </a:pPr>
            <a:endParaRPr lang="en-US" altLang="en-US" b="1" dirty="0">
              <a:solidFill>
                <a:srgbClr val="002060"/>
              </a:solidFill>
            </a:endParaRPr>
          </a:p>
          <a:p>
            <a:pPr>
              <a:buSzPct val="110000"/>
              <a:buFont typeface="Wingdings" panose="05000000000000000000" pitchFamily="2" charset="2"/>
              <a:buChar char="§"/>
            </a:pPr>
            <a:endParaRPr lang="en-US" altLang="en-US" b="1" dirty="0">
              <a:solidFill>
                <a:srgbClr val="002060"/>
              </a:solidFill>
            </a:endParaRPr>
          </a:p>
          <a:p>
            <a:r>
              <a:rPr lang="en-US" altLang="en-US" b="1" dirty="0">
                <a:solidFill>
                  <a:srgbClr val="002060"/>
                </a:solidFill>
              </a:rPr>
              <a:t>Placement of relationship attributes</a:t>
            </a:r>
            <a:endParaRPr lang="en-US" altLang="en-US" sz="2000" b="1" dirty="0">
              <a:solidFill>
                <a:srgbClr val="002060"/>
              </a:solidFill>
            </a:endParaRPr>
          </a:p>
          <a:p>
            <a:endParaRPr lang="en-US" altLang="en-US" sz="2000" b="1" dirty="0">
              <a:solidFill>
                <a:srgbClr val="000099"/>
              </a:solidFill>
            </a:endParaRPr>
          </a:p>
          <a:p>
            <a:endParaRPr lang="en-US" altLang="en-US" sz="2000" b="1" dirty="0">
              <a:solidFill>
                <a:srgbClr val="000099"/>
              </a:solidFill>
            </a:endParaRPr>
          </a:p>
          <a:p>
            <a:endParaRPr lang="en-US" altLang="en-US" sz="2000" b="1" dirty="0">
              <a:solidFill>
                <a:srgbClr val="000099"/>
              </a:solidFill>
            </a:endParaRPr>
          </a:p>
          <a:p>
            <a:pPr marL="37931725" lvl="1" indent="-37474525"/>
            <a:endParaRPr lang="en-US" altLang="en-US" sz="2000" dirty="0">
              <a:solidFill>
                <a:srgbClr val="000099"/>
              </a:solidFill>
              <a:ea typeface="ＭＳ Ｐゴシック" panose="020B0600070205080204" pitchFamily="34" charset="-128"/>
            </a:endParaRPr>
          </a:p>
        </p:txBody>
      </p:sp>
      <p:pic>
        <p:nvPicPr>
          <p:cNvPr id="74756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1296" y="2280274"/>
            <a:ext cx="5343596" cy="19649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2651464" y="4935747"/>
            <a:ext cx="6309656" cy="877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kumimoji="1" lang="en-US" sz="1700" dirty="0">
                <a:ea typeface="ＭＳ Ｐゴシック" charset="-128"/>
              </a:rPr>
              <a:t>For example, attribute date as attribute of advisor </a:t>
            </a:r>
            <a:r>
              <a:rPr kumimoji="1" lang="en-US" sz="1700" dirty="0">
                <a:solidFill>
                  <a:srgbClr val="FF0000"/>
                </a:solidFill>
                <a:ea typeface="ＭＳ Ｐゴシック" charset="-128"/>
              </a:rPr>
              <a:t>(sic?) </a:t>
            </a:r>
            <a:r>
              <a:rPr kumimoji="1" lang="en-US" sz="1700" dirty="0">
                <a:ea typeface="ＭＳ Ｐゴシック" charset="-128"/>
              </a:rPr>
              <a:t>or as attribute of student</a:t>
            </a:r>
          </a:p>
          <a:p>
            <a:pPr>
              <a:defRPr/>
            </a:pPr>
            <a:endParaRPr kumimoji="1" lang="en-US" sz="1700" dirty="0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7258615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19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362200" y="95250"/>
            <a:ext cx="8077200" cy="609600"/>
          </a:xfrm>
        </p:spPr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Binary Vs. Non-Binary Relationships</a:t>
            </a:r>
          </a:p>
        </p:txBody>
      </p:sp>
      <p:sp>
        <p:nvSpPr>
          <p:cNvPr id="7577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296358" y="1107342"/>
            <a:ext cx="7572652" cy="4932779"/>
          </a:xfrm>
        </p:spPr>
        <p:txBody>
          <a:bodyPr/>
          <a:lstStyle/>
          <a:p>
            <a:r>
              <a:rPr lang="en-US" altLang="en-US" dirty="0"/>
              <a:t>Although it is possible to replace any non-binary (</a:t>
            </a:r>
            <a:r>
              <a:rPr lang="en-US" altLang="en-US" i="1" dirty="0"/>
              <a:t>n</a:t>
            </a:r>
            <a:r>
              <a:rPr lang="en-US" altLang="en-US" dirty="0"/>
              <a:t>-</a:t>
            </a:r>
            <a:r>
              <a:rPr lang="en-US" altLang="en-US" dirty="0" err="1"/>
              <a:t>ary</a:t>
            </a:r>
            <a:r>
              <a:rPr lang="en-US" altLang="en-US" dirty="0"/>
              <a:t>, for </a:t>
            </a:r>
            <a:r>
              <a:rPr lang="en-US" altLang="en-US" i="1" dirty="0"/>
              <a:t>n</a:t>
            </a:r>
            <a:r>
              <a:rPr lang="en-US" altLang="en-US" dirty="0"/>
              <a:t> &gt; 2) relationship set by a number of distinct binary relationship sets, a </a:t>
            </a:r>
            <a:r>
              <a:rPr lang="en-US" altLang="en-US" i="1" dirty="0"/>
              <a:t>n</a:t>
            </a:r>
            <a:r>
              <a:rPr lang="en-US" altLang="en-US" dirty="0"/>
              <a:t>-</a:t>
            </a:r>
            <a:r>
              <a:rPr lang="en-US" altLang="en-US" dirty="0" err="1"/>
              <a:t>ary</a:t>
            </a:r>
            <a:r>
              <a:rPr lang="en-US" altLang="en-US" dirty="0"/>
              <a:t> relationship set shows more clearly that several entities participate in a single relationship.</a:t>
            </a:r>
          </a:p>
          <a:p>
            <a:r>
              <a:rPr lang="en-US" altLang="en-US" dirty="0"/>
              <a:t>Some relationships that appear to be non-binary may be better represented using binary relationships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For example,  a ternary relationship </a:t>
            </a:r>
            <a:r>
              <a:rPr lang="en-US" altLang="en-US" i="1" dirty="0">
                <a:ea typeface="ＭＳ Ｐゴシック" panose="020B0600070205080204" pitchFamily="34" charset="-128"/>
              </a:rPr>
              <a:t>parents</a:t>
            </a:r>
            <a:r>
              <a:rPr lang="en-US" altLang="en-US" dirty="0">
                <a:ea typeface="ＭＳ Ｐゴシック" panose="020B0600070205080204" pitchFamily="34" charset="-128"/>
              </a:rPr>
              <a:t>, relating a child to his/her father and mother, is best replaced by two binary relationships,  </a:t>
            </a:r>
            <a:r>
              <a:rPr lang="en-US" altLang="en-US" i="1" dirty="0">
                <a:ea typeface="ＭＳ Ｐゴシック" panose="020B0600070205080204" pitchFamily="34" charset="-128"/>
              </a:rPr>
              <a:t>father</a:t>
            </a:r>
            <a:r>
              <a:rPr lang="en-US" altLang="en-US" dirty="0">
                <a:ea typeface="ＭＳ Ｐゴシック" panose="020B0600070205080204" pitchFamily="34" charset="-128"/>
              </a:rPr>
              <a:t> and </a:t>
            </a:r>
            <a:r>
              <a:rPr lang="en-US" altLang="en-US" i="1" dirty="0">
                <a:ea typeface="ＭＳ Ｐゴシック" panose="020B0600070205080204" pitchFamily="34" charset="-128"/>
              </a:rPr>
              <a:t>mother</a:t>
            </a:r>
          </a:p>
          <a:p>
            <a:pPr lvl="2"/>
            <a:r>
              <a:rPr lang="en-US" altLang="en-US" dirty="0">
                <a:ea typeface="ＭＳ Ｐゴシック" panose="020B0600070205080204" pitchFamily="34" charset="-128"/>
              </a:rPr>
              <a:t>Using two binary relationships allows partial information (e.g., only mother being known)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But there are some relationships that are naturally non-binary</a:t>
            </a:r>
          </a:p>
          <a:p>
            <a:pPr lvl="2"/>
            <a:r>
              <a:rPr lang="en-US" altLang="en-US" dirty="0">
                <a:ea typeface="ＭＳ Ｐゴシック" panose="020B0600070205080204" pitchFamily="34" charset="-128"/>
              </a:rPr>
              <a:t>Example: </a:t>
            </a:r>
            <a:r>
              <a:rPr lang="en-US" altLang="en-US" i="1" dirty="0" err="1">
                <a:ea typeface="ＭＳ Ｐゴシック" panose="020B0600070205080204" pitchFamily="34" charset="-128"/>
              </a:rPr>
              <a:t>proj_guide</a:t>
            </a:r>
            <a:endParaRPr lang="en-US" altLang="en-US" i="1" dirty="0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3259984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24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379663" y="69850"/>
            <a:ext cx="8077200" cy="609600"/>
          </a:xfrm>
        </p:spPr>
        <p:txBody>
          <a:bodyPr/>
          <a:lstStyle/>
          <a:p>
            <a:pPr>
              <a:defRPr/>
            </a:pPr>
            <a:r>
              <a:rPr lang="en-US" altLang="en-US" sz="2400">
                <a:effectLst>
                  <a:outerShdw blurRad="38100" dist="38100" dir="2700000" algn="tl">
                    <a:srgbClr val="C0C0C0"/>
                  </a:outerShdw>
                </a:effectLst>
              </a:rPr>
              <a:t>Converting Non-Binary Relationships to Binary Form</a:t>
            </a:r>
          </a:p>
        </p:txBody>
      </p:sp>
      <p:sp>
        <p:nvSpPr>
          <p:cNvPr id="7680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296357" y="1050926"/>
            <a:ext cx="8012512" cy="3179699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/>
              <a:t>In general, any non-binary relationship can be represented using binary relationships by creating an artificial entity set.</a:t>
            </a:r>
          </a:p>
          <a:p>
            <a:pPr lvl="1">
              <a:lnSpc>
                <a:spcPct val="90000"/>
              </a:lnSpc>
            </a:pPr>
            <a:r>
              <a:rPr lang="en-US" altLang="en-US" dirty="0">
                <a:ea typeface="ＭＳ Ｐゴシック" panose="020B0600070205080204" pitchFamily="34" charset="-128"/>
              </a:rPr>
              <a:t>Replace </a:t>
            </a:r>
            <a:r>
              <a:rPr lang="en-US" altLang="en-US" i="1" dirty="0">
                <a:ea typeface="ＭＳ Ｐゴシック" panose="020B0600070205080204" pitchFamily="34" charset="-128"/>
              </a:rPr>
              <a:t>R </a:t>
            </a:r>
            <a:r>
              <a:rPr lang="en-US" altLang="en-US" dirty="0">
                <a:ea typeface="ＭＳ Ｐゴシック" panose="020B0600070205080204" pitchFamily="34" charset="-128"/>
              </a:rPr>
              <a:t>between entity sets A, B and C</a:t>
            </a:r>
            <a:r>
              <a:rPr lang="en-US" altLang="en-US" i="1" dirty="0">
                <a:ea typeface="ＭＳ Ｐゴシック" panose="020B0600070205080204" pitchFamily="34" charset="-128"/>
              </a:rPr>
              <a:t> </a:t>
            </a:r>
            <a:r>
              <a:rPr lang="en-US" altLang="en-US" dirty="0">
                <a:ea typeface="ＭＳ Ｐゴシック" panose="020B0600070205080204" pitchFamily="34" charset="-128"/>
              </a:rPr>
              <a:t>by an entity set </a:t>
            </a:r>
            <a:r>
              <a:rPr lang="en-US" altLang="en-US" i="1" dirty="0">
                <a:ea typeface="ＭＳ Ｐゴシック" panose="020B0600070205080204" pitchFamily="34" charset="-128"/>
              </a:rPr>
              <a:t>E</a:t>
            </a:r>
            <a:r>
              <a:rPr lang="en-US" altLang="en-US" dirty="0">
                <a:ea typeface="ＭＳ Ｐゴシック" panose="020B0600070205080204" pitchFamily="34" charset="-128"/>
              </a:rPr>
              <a:t>, and three relationship sets: </a:t>
            </a:r>
          </a:p>
          <a:p>
            <a:pPr>
              <a:lnSpc>
                <a:spcPct val="90000"/>
              </a:lnSpc>
              <a:buFont typeface="Monotype Sorts" charset="2"/>
              <a:buNone/>
            </a:pPr>
            <a:r>
              <a:rPr lang="en-US" altLang="en-US" dirty="0"/>
              <a:t>		1. </a:t>
            </a:r>
            <a:r>
              <a:rPr lang="en-US" altLang="en-US" i="1" dirty="0"/>
              <a:t>R</a:t>
            </a:r>
            <a:r>
              <a:rPr lang="en-US" altLang="en-US" i="1" baseline="-25000" dirty="0"/>
              <a:t>A</a:t>
            </a:r>
            <a:r>
              <a:rPr lang="en-US" altLang="en-US" dirty="0"/>
              <a:t>, relating </a:t>
            </a:r>
            <a:r>
              <a:rPr lang="en-US" altLang="en-US" i="1" dirty="0"/>
              <a:t>E </a:t>
            </a:r>
            <a:r>
              <a:rPr lang="en-US" altLang="en-US" dirty="0"/>
              <a:t>and </a:t>
            </a:r>
            <a:r>
              <a:rPr lang="en-US" altLang="en-US" i="1" dirty="0"/>
              <a:t>A        </a:t>
            </a:r>
            <a:r>
              <a:rPr lang="en-US" altLang="en-US" dirty="0"/>
              <a:t>2.  </a:t>
            </a:r>
            <a:r>
              <a:rPr lang="en-US" altLang="en-US" i="1" dirty="0"/>
              <a:t>R</a:t>
            </a:r>
            <a:r>
              <a:rPr lang="en-US" altLang="en-US" i="1" baseline="-25000" dirty="0"/>
              <a:t>B</a:t>
            </a:r>
            <a:r>
              <a:rPr lang="en-US" altLang="en-US" dirty="0"/>
              <a:t>, relating </a:t>
            </a:r>
            <a:r>
              <a:rPr lang="en-US" altLang="en-US" i="1" dirty="0"/>
              <a:t>E </a:t>
            </a:r>
            <a:r>
              <a:rPr lang="en-US" altLang="en-US" dirty="0"/>
              <a:t>and </a:t>
            </a:r>
            <a:r>
              <a:rPr lang="en-US" altLang="en-US" i="1" dirty="0"/>
              <a:t>B      </a:t>
            </a:r>
            <a:br>
              <a:rPr lang="en-US" altLang="en-US" i="1" dirty="0"/>
            </a:br>
            <a:r>
              <a:rPr lang="en-US" altLang="en-US" i="1" dirty="0"/>
              <a:t>          </a:t>
            </a:r>
            <a:r>
              <a:rPr lang="en-US" altLang="en-US" dirty="0"/>
              <a:t>3. </a:t>
            </a:r>
            <a:r>
              <a:rPr lang="en-US" altLang="en-US" i="1" dirty="0"/>
              <a:t>R</a:t>
            </a:r>
            <a:r>
              <a:rPr lang="en-US" altLang="en-US" i="1" baseline="-25000" dirty="0"/>
              <a:t>C</a:t>
            </a:r>
            <a:r>
              <a:rPr lang="en-US" altLang="en-US" dirty="0"/>
              <a:t>, relating </a:t>
            </a:r>
            <a:r>
              <a:rPr lang="en-US" altLang="en-US" i="1" dirty="0"/>
              <a:t>E </a:t>
            </a:r>
            <a:r>
              <a:rPr lang="en-US" altLang="en-US" dirty="0"/>
              <a:t>and </a:t>
            </a:r>
            <a:r>
              <a:rPr lang="en-US" altLang="en-US" i="1" dirty="0"/>
              <a:t>C</a:t>
            </a:r>
          </a:p>
          <a:p>
            <a:pPr lvl="1">
              <a:lnSpc>
                <a:spcPct val="90000"/>
              </a:lnSpc>
            </a:pPr>
            <a:r>
              <a:rPr lang="en-US" altLang="en-US" dirty="0">
                <a:ea typeface="ＭＳ Ｐゴシック" panose="020B0600070205080204" pitchFamily="34" charset="-128"/>
              </a:rPr>
              <a:t>Create an identifying attribute for </a:t>
            </a:r>
            <a:r>
              <a:rPr lang="en-US" altLang="en-US" i="1" dirty="0">
                <a:ea typeface="ＭＳ Ｐゴシック" panose="020B0600070205080204" pitchFamily="34" charset="-128"/>
              </a:rPr>
              <a:t>E and </a:t>
            </a:r>
            <a:r>
              <a:rPr lang="en-US" altLang="en-US" dirty="0">
                <a:ea typeface="ＭＳ Ｐゴシック" panose="020B0600070205080204" pitchFamily="34" charset="-128"/>
              </a:rPr>
              <a:t>add any attributes of </a:t>
            </a:r>
            <a:r>
              <a:rPr lang="en-US" altLang="en-US" i="1" dirty="0">
                <a:ea typeface="ＭＳ Ｐゴシック" panose="020B0600070205080204" pitchFamily="34" charset="-128"/>
              </a:rPr>
              <a:t>R </a:t>
            </a:r>
            <a:r>
              <a:rPr lang="en-US" altLang="en-US" dirty="0">
                <a:ea typeface="ＭＳ Ｐゴシック" panose="020B0600070205080204" pitchFamily="34" charset="-128"/>
              </a:rPr>
              <a:t>to </a:t>
            </a:r>
            <a:r>
              <a:rPr lang="en-US" altLang="en-US" i="1" dirty="0">
                <a:ea typeface="ＭＳ Ｐゴシック" panose="020B0600070205080204" pitchFamily="34" charset="-128"/>
              </a:rPr>
              <a:t>E </a:t>
            </a:r>
          </a:p>
          <a:p>
            <a:pPr lvl="1">
              <a:lnSpc>
                <a:spcPct val="90000"/>
              </a:lnSpc>
            </a:pPr>
            <a:r>
              <a:rPr lang="en-US" altLang="en-US" dirty="0">
                <a:ea typeface="ＭＳ Ｐゴシック" panose="020B0600070205080204" pitchFamily="34" charset="-128"/>
              </a:rPr>
              <a:t>For each relationship (</a:t>
            </a:r>
            <a:r>
              <a:rPr lang="en-US" altLang="en-US" i="1" dirty="0" err="1">
                <a:ea typeface="ＭＳ Ｐゴシック" panose="020B0600070205080204" pitchFamily="34" charset="-128"/>
              </a:rPr>
              <a:t>a</a:t>
            </a:r>
            <a:r>
              <a:rPr lang="en-US" altLang="en-US" i="1" baseline="-25000" dirty="0" err="1">
                <a:ea typeface="ＭＳ Ｐゴシック" panose="020B0600070205080204" pitchFamily="34" charset="-128"/>
              </a:rPr>
              <a:t>i</a:t>
            </a:r>
            <a:r>
              <a:rPr lang="en-US" altLang="en-US" i="1" dirty="0">
                <a:ea typeface="ＭＳ Ｐゴシック" panose="020B0600070205080204" pitchFamily="34" charset="-128"/>
              </a:rPr>
              <a:t> , b</a:t>
            </a:r>
            <a:r>
              <a:rPr lang="en-US" altLang="en-US" i="1" baseline="-25000" dirty="0">
                <a:ea typeface="ＭＳ Ｐゴシック" panose="020B0600070205080204" pitchFamily="34" charset="-128"/>
              </a:rPr>
              <a:t>i</a:t>
            </a:r>
            <a:r>
              <a:rPr lang="en-US" altLang="en-US" i="1" dirty="0">
                <a:ea typeface="ＭＳ Ｐゴシック" panose="020B0600070205080204" pitchFamily="34" charset="-128"/>
              </a:rPr>
              <a:t> , c</a:t>
            </a:r>
            <a:r>
              <a:rPr lang="en-US" altLang="en-US" i="1" baseline="-25000" dirty="0">
                <a:ea typeface="ＭＳ Ｐゴシック" panose="020B0600070205080204" pitchFamily="34" charset="-128"/>
              </a:rPr>
              <a:t>i</a:t>
            </a:r>
            <a:r>
              <a:rPr lang="en-US" altLang="en-US" dirty="0">
                <a:ea typeface="ＭＳ Ｐゴシック" panose="020B0600070205080204" pitchFamily="34" charset="-128"/>
              </a:rPr>
              <a:t>) in </a:t>
            </a:r>
            <a:r>
              <a:rPr lang="en-US" altLang="en-US" i="1" dirty="0">
                <a:ea typeface="ＭＳ Ｐゴシック" panose="020B0600070205080204" pitchFamily="34" charset="-128"/>
              </a:rPr>
              <a:t>R,</a:t>
            </a:r>
            <a:r>
              <a:rPr lang="en-US" altLang="en-US" dirty="0">
                <a:ea typeface="ＭＳ Ｐゴシック" panose="020B0600070205080204" pitchFamily="34" charset="-128"/>
              </a:rPr>
              <a:t> create </a:t>
            </a:r>
          </a:p>
          <a:p>
            <a:pPr>
              <a:lnSpc>
                <a:spcPct val="90000"/>
              </a:lnSpc>
              <a:buFont typeface="Monotype Sorts" charset="2"/>
              <a:buNone/>
            </a:pPr>
            <a:r>
              <a:rPr lang="en-US" altLang="en-US" dirty="0"/>
              <a:t>	      1. a new entity </a:t>
            </a:r>
            <a:r>
              <a:rPr lang="en-US" altLang="en-US" i="1" dirty="0" err="1"/>
              <a:t>e</a:t>
            </a:r>
            <a:r>
              <a:rPr lang="en-US" altLang="en-US" i="1" baseline="-25000" dirty="0" err="1"/>
              <a:t>i</a:t>
            </a:r>
            <a:r>
              <a:rPr lang="en-US" altLang="en-US" i="1" dirty="0"/>
              <a:t> </a:t>
            </a:r>
            <a:r>
              <a:rPr lang="en-US" altLang="en-US" dirty="0"/>
              <a:t>in the entity set </a:t>
            </a:r>
            <a:r>
              <a:rPr lang="en-US" altLang="en-US" i="1" dirty="0"/>
              <a:t>E       </a:t>
            </a:r>
            <a:r>
              <a:rPr lang="en-US" altLang="en-US" dirty="0"/>
              <a:t>2. add (</a:t>
            </a:r>
            <a:r>
              <a:rPr lang="en-US" altLang="en-US" i="1" dirty="0" err="1"/>
              <a:t>e</a:t>
            </a:r>
            <a:r>
              <a:rPr lang="en-US" altLang="en-US" i="1" baseline="-25000" dirty="0" err="1"/>
              <a:t>i</a:t>
            </a:r>
            <a:r>
              <a:rPr lang="en-US" altLang="en-US" i="1" dirty="0"/>
              <a:t> , </a:t>
            </a:r>
            <a:r>
              <a:rPr lang="en-US" altLang="en-US" i="1" dirty="0" err="1"/>
              <a:t>a</a:t>
            </a:r>
            <a:r>
              <a:rPr lang="en-US" altLang="en-US" i="1" baseline="-25000" dirty="0" err="1"/>
              <a:t>i</a:t>
            </a:r>
            <a:r>
              <a:rPr lang="en-US" altLang="en-US" i="1" baseline="-25000" dirty="0"/>
              <a:t> </a:t>
            </a:r>
            <a:r>
              <a:rPr lang="en-US" altLang="en-US" dirty="0"/>
              <a:t>) to </a:t>
            </a:r>
            <a:r>
              <a:rPr lang="en-US" altLang="en-US" i="1" dirty="0"/>
              <a:t>R</a:t>
            </a:r>
            <a:r>
              <a:rPr lang="en-US" altLang="en-US" i="1" baseline="-25000" dirty="0"/>
              <a:t>A</a:t>
            </a:r>
          </a:p>
          <a:p>
            <a:pPr>
              <a:lnSpc>
                <a:spcPct val="90000"/>
              </a:lnSpc>
              <a:buFont typeface="Monotype Sorts" charset="2"/>
              <a:buNone/>
            </a:pPr>
            <a:r>
              <a:rPr lang="en-US" altLang="en-US" dirty="0"/>
              <a:t>	      3. add (</a:t>
            </a:r>
            <a:r>
              <a:rPr lang="en-US" altLang="en-US" i="1" dirty="0" err="1"/>
              <a:t>e</a:t>
            </a:r>
            <a:r>
              <a:rPr lang="en-US" altLang="en-US" i="1" baseline="-25000" dirty="0" err="1"/>
              <a:t>i</a:t>
            </a:r>
            <a:r>
              <a:rPr lang="en-US" altLang="en-US" i="1" dirty="0"/>
              <a:t> , b</a:t>
            </a:r>
            <a:r>
              <a:rPr lang="en-US" altLang="en-US" i="1" baseline="-25000" dirty="0"/>
              <a:t>i</a:t>
            </a:r>
            <a:r>
              <a:rPr lang="en-US" altLang="en-US" i="1" dirty="0"/>
              <a:t> </a:t>
            </a:r>
            <a:r>
              <a:rPr lang="en-US" altLang="en-US" dirty="0"/>
              <a:t>) to </a:t>
            </a:r>
            <a:r>
              <a:rPr lang="en-US" altLang="en-US" i="1" dirty="0"/>
              <a:t>R</a:t>
            </a:r>
            <a:r>
              <a:rPr lang="en-US" altLang="en-US" i="1" baseline="-25000" dirty="0"/>
              <a:t>B</a:t>
            </a:r>
            <a:r>
              <a:rPr lang="en-US" altLang="en-US" i="1" dirty="0"/>
              <a:t>      </a:t>
            </a:r>
            <a:r>
              <a:rPr lang="en-US" altLang="en-US" dirty="0"/>
              <a:t>	             4. add (</a:t>
            </a:r>
            <a:r>
              <a:rPr lang="en-US" altLang="en-US" i="1" dirty="0" err="1"/>
              <a:t>e</a:t>
            </a:r>
            <a:r>
              <a:rPr lang="en-US" altLang="en-US" i="1" baseline="-25000" dirty="0" err="1"/>
              <a:t>i</a:t>
            </a:r>
            <a:r>
              <a:rPr lang="en-US" altLang="en-US" i="1" dirty="0"/>
              <a:t> , c</a:t>
            </a:r>
            <a:r>
              <a:rPr lang="en-US" altLang="en-US" i="1" baseline="-25000" dirty="0"/>
              <a:t>i </a:t>
            </a:r>
            <a:r>
              <a:rPr lang="en-US" altLang="en-US" dirty="0"/>
              <a:t>) to </a:t>
            </a:r>
            <a:r>
              <a:rPr lang="en-US" altLang="en-US" i="1" dirty="0"/>
              <a:t>R</a:t>
            </a:r>
            <a:r>
              <a:rPr lang="en-US" altLang="en-US" i="1" baseline="-25000" dirty="0"/>
              <a:t>C</a:t>
            </a:r>
          </a:p>
        </p:txBody>
      </p:sp>
      <p:pic>
        <p:nvPicPr>
          <p:cNvPr id="76804" name="Picture 5" descr="C:\Users\as668\Desktop\Oasis-9-12\6_2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5411" y="4169665"/>
            <a:ext cx="4333875" cy="15411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495932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E0C6D68-12D3-5146-B80B-B266B91E5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2400">
              <a:solidFill>
                <a:srgbClr val="E6B9B8"/>
              </a:solidFill>
            </a:endParaRPr>
          </a:p>
        </p:txBody>
      </p:sp>
      <p:pic>
        <p:nvPicPr>
          <p:cNvPr id="25603" name="Picture 7">
            <a:extLst>
              <a:ext uri="{FF2B5EF4-FFF2-40B4-BE49-F238E27FC236}">
                <a16:creationId xmlns:a16="http://schemas.microsoft.com/office/drawing/2014/main" id="{B0E4FCE1-65D5-434C-9996-EEFA880639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4" name="TextBox 8">
            <a:extLst>
              <a:ext uri="{FF2B5EF4-FFF2-40B4-BE49-F238E27FC236}">
                <a16:creationId xmlns:a16="http://schemas.microsoft.com/office/drawing/2014/main" id="{6B11FA86-85D9-424A-848A-872F44A244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311401"/>
            <a:ext cx="12192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800" i="1" dirty="0">
                <a:solidFill>
                  <a:schemeClr val="bg1"/>
                </a:solidFill>
              </a:rPr>
              <a:t>Relational Model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4184400-B333-4A42-A4E0-21E5103D2978}"/>
              </a:ext>
            </a:extLst>
          </p:cNvPr>
          <p:cNvSpPr/>
          <p:nvPr/>
        </p:nvSpPr>
        <p:spPr>
          <a:xfrm>
            <a:off x="0" y="0"/>
            <a:ext cx="12192000" cy="62484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Complex Attributes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2885B99B-148C-2946-B55A-CB96CF1CED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ts val="3200"/>
              </a:lnSpc>
              <a:spcBef>
                <a:spcPct val="0"/>
              </a:spcBef>
              <a:buNone/>
            </a:pPr>
            <a:fld id="{90347777-9F03-6D4D-9A15-765D7EB37993}" type="slidenum">
              <a:rPr lang="en-US" altLang="en-US" sz="1600" b="1">
                <a:solidFill>
                  <a:schemeClr val="bg1"/>
                </a:solidFill>
              </a:rPr>
              <a:pPr>
                <a:lnSpc>
                  <a:spcPts val="3200"/>
                </a:lnSpc>
                <a:spcBef>
                  <a:spcPct val="0"/>
                </a:spcBef>
                <a:buNone/>
              </a:pPr>
              <a:t>5</a:t>
            </a:fld>
            <a:r>
              <a:rPr lang="en-US" altLang="en-US" sz="1600" b="1" dirty="0">
                <a:solidFill>
                  <a:schemeClr val="bg1"/>
                </a:solidFill>
              </a:rPr>
              <a:t> </a:t>
            </a:r>
            <a:r>
              <a:rPr lang="en-US" altLang="en-US" sz="1600" dirty="0">
                <a:solidFill>
                  <a:schemeClr val="bg1"/>
                </a:solidFill>
              </a:rPr>
              <a:t>|</a:t>
            </a:r>
            <a:r>
              <a:rPr lang="en-US" altLang="en-US" sz="1600" b="1" dirty="0">
                <a:solidFill>
                  <a:schemeClr val="bg1"/>
                </a:solidFill>
              </a:rPr>
              <a:t> </a:t>
            </a:r>
            <a:r>
              <a:rPr lang="en-US" altLang="en-US" sz="1600" i="1" dirty="0">
                <a:solidFill>
                  <a:schemeClr val="bg1"/>
                </a:solidFill>
              </a:rPr>
              <a:t>W4111_02_S20:  Introduction to Databases – Lecture 6</a:t>
            </a:r>
          </a:p>
        </p:txBody>
      </p:sp>
    </p:spTree>
    <p:extLst>
      <p:ext uri="{BB962C8B-B14F-4D97-AF65-F5344CB8AC3E}">
        <p14:creationId xmlns:p14="http://schemas.microsoft.com/office/powerpoint/2010/main" val="144999995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29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305050" y="-15875"/>
            <a:ext cx="8096250" cy="696913"/>
          </a:xfrm>
        </p:spPr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Converting Non-Binary Relationships (Cont.)</a:t>
            </a:r>
          </a:p>
        </p:txBody>
      </p:sp>
      <p:sp>
        <p:nvSpPr>
          <p:cNvPr id="7782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287294" y="1160464"/>
            <a:ext cx="7594854" cy="3387153"/>
          </a:xfrm>
        </p:spPr>
        <p:txBody>
          <a:bodyPr/>
          <a:lstStyle/>
          <a:p>
            <a:r>
              <a:rPr lang="en-US" altLang="en-US" dirty="0"/>
              <a:t>Also need to translate constraints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Translating all constraints may not be possible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There may be instances in the translated schema that</a:t>
            </a:r>
            <a:br>
              <a:rPr lang="en-US" altLang="en-US" dirty="0">
                <a:ea typeface="ＭＳ Ｐゴシック" panose="020B0600070205080204" pitchFamily="34" charset="-128"/>
              </a:rPr>
            </a:br>
            <a:r>
              <a:rPr lang="en-US" altLang="en-US" dirty="0">
                <a:ea typeface="ＭＳ Ｐゴシック" panose="020B0600070205080204" pitchFamily="34" charset="-128"/>
              </a:rPr>
              <a:t>cannot correspond to any instance of </a:t>
            </a:r>
            <a:r>
              <a:rPr lang="en-US" altLang="en-US" i="1" dirty="0">
                <a:ea typeface="ＭＳ Ｐゴシック" panose="020B0600070205080204" pitchFamily="34" charset="-128"/>
              </a:rPr>
              <a:t>R</a:t>
            </a:r>
          </a:p>
          <a:p>
            <a:pPr lvl="2"/>
            <a:r>
              <a:rPr lang="en-US" altLang="en-US" dirty="0">
                <a:ea typeface="ＭＳ Ｐゴシック" panose="020B0600070205080204" pitchFamily="34" charset="-128"/>
              </a:rPr>
              <a:t>Exercise:</a:t>
            </a:r>
            <a:r>
              <a:rPr lang="en-US" altLang="en-US" i="1" dirty="0">
                <a:ea typeface="ＭＳ Ｐゴシック" panose="020B0600070205080204" pitchFamily="34" charset="-128"/>
              </a:rPr>
              <a:t>  add constraints to the relationships R</a:t>
            </a:r>
            <a:r>
              <a:rPr lang="en-US" altLang="en-US" i="1" baseline="-25000" dirty="0">
                <a:ea typeface="ＭＳ Ｐゴシック" panose="020B0600070205080204" pitchFamily="34" charset="-128"/>
              </a:rPr>
              <a:t>A</a:t>
            </a:r>
            <a:r>
              <a:rPr lang="en-US" altLang="en-US" i="1" dirty="0">
                <a:ea typeface="ＭＳ Ｐゴシック" panose="020B0600070205080204" pitchFamily="34" charset="-128"/>
              </a:rPr>
              <a:t>, R</a:t>
            </a:r>
            <a:r>
              <a:rPr lang="en-US" altLang="en-US" i="1" baseline="-25000" dirty="0">
                <a:ea typeface="ＭＳ Ｐゴシック" panose="020B0600070205080204" pitchFamily="34" charset="-128"/>
              </a:rPr>
              <a:t>B</a:t>
            </a:r>
            <a:r>
              <a:rPr lang="en-US" altLang="en-US" i="1" dirty="0">
                <a:ea typeface="ＭＳ Ｐゴシック" panose="020B0600070205080204" pitchFamily="34" charset="-128"/>
              </a:rPr>
              <a:t> and R</a:t>
            </a:r>
            <a:r>
              <a:rPr lang="en-US" altLang="en-US" i="1" baseline="-25000" dirty="0">
                <a:ea typeface="ＭＳ Ｐゴシック" panose="020B0600070205080204" pitchFamily="34" charset="-128"/>
              </a:rPr>
              <a:t>C </a:t>
            </a:r>
            <a:r>
              <a:rPr lang="en-US" altLang="en-US" dirty="0">
                <a:ea typeface="ＭＳ Ｐゴシック" panose="020B0600070205080204" pitchFamily="34" charset="-128"/>
              </a:rPr>
              <a:t>to ensure that a newly created entity corresponds to exactly one entity in each of entity sets </a:t>
            </a:r>
            <a:r>
              <a:rPr lang="en-US" altLang="en-US" i="1" dirty="0">
                <a:ea typeface="ＭＳ Ｐゴシック" panose="020B0600070205080204" pitchFamily="34" charset="-128"/>
              </a:rPr>
              <a:t>A, B</a:t>
            </a:r>
            <a:r>
              <a:rPr lang="en-US" altLang="en-US" dirty="0">
                <a:ea typeface="ＭＳ Ｐゴシック" panose="020B0600070205080204" pitchFamily="34" charset="-128"/>
              </a:rPr>
              <a:t> and </a:t>
            </a:r>
            <a:r>
              <a:rPr lang="en-US" altLang="en-US" i="1" dirty="0">
                <a:ea typeface="ＭＳ Ｐゴシック" panose="020B0600070205080204" pitchFamily="34" charset="-128"/>
              </a:rPr>
              <a:t>C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We can avoid creating an identifying attribute by making E a weak entity set (described shortly) identified by the three relationship sets </a:t>
            </a:r>
          </a:p>
          <a:p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69997360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E-R Design Decisions</a:t>
            </a:r>
          </a:p>
        </p:txBody>
      </p:sp>
      <p:sp>
        <p:nvSpPr>
          <p:cNvPr id="788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0" y="1166941"/>
            <a:ext cx="7523394" cy="4136580"/>
          </a:xfrm>
        </p:spPr>
        <p:txBody>
          <a:bodyPr/>
          <a:lstStyle/>
          <a:p>
            <a:r>
              <a:rPr lang="en-US" altLang="en-US" dirty="0"/>
              <a:t>The use of an attribute or entity set to represent an object.</a:t>
            </a:r>
          </a:p>
          <a:p>
            <a:r>
              <a:rPr lang="en-US" altLang="en-US" dirty="0"/>
              <a:t>Whether a real-world concept is best expressed by an entity set or a relationship set.</a:t>
            </a:r>
          </a:p>
          <a:p>
            <a:r>
              <a:rPr lang="en-US" altLang="en-US" dirty="0"/>
              <a:t>The use of a ternary relationship versus a pair of binary relationships.</a:t>
            </a:r>
          </a:p>
          <a:p>
            <a:r>
              <a:rPr lang="en-US" altLang="en-US" dirty="0"/>
              <a:t>The use of a strong or weak entity set.</a:t>
            </a:r>
          </a:p>
          <a:p>
            <a:r>
              <a:rPr lang="en-US" altLang="en-US" dirty="0"/>
              <a:t>The use of specialization/generalization – contributes to modularity in the design.</a:t>
            </a:r>
          </a:p>
          <a:p>
            <a:r>
              <a:rPr lang="en-US" altLang="en-US" dirty="0"/>
              <a:t>The use of aggregation – can treat the aggregate entity set as a single unit without concern for the details of its internal structure.</a:t>
            </a:r>
          </a:p>
        </p:txBody>
      </p:sp>
    </p:spTree>
    <p:extLst>
      <p:ext uri="{BB962C8B-B14F-4D97-AF65-F5344CB8AC3E}">
        <p14:creationId xmlns:p14="http://schemas.microsoft.com/office/powerpoint/2010/main" val="273465853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E0C6D68-12D3-5146-B80B-B266B91E5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25603" name="Picture 7">
            <a:extLst>
              <a:ext uri="{FF2B5EF4-FFF2-40B4-BE49-F238E27FC236}">
                <a16:creationId xmlns:a16="http://schemas.microsoft.com/office/drawing/2014/main" id="{B0E4FCE1-65D5-434C-9996-EEFA880639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4" name="TextBox 8">
            <a:extLst>
              <a:ext uri="{FF2B5EF4-FFF2-40B4-BE49-F238E27FC236}">
                <a16:creationId xmlns:a16="http://schemas.microsoft.com/office/drawing/2014/main" id="{6B11FA86-85D9-424A-848A-872F44A244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311401"/>
            <a:ext cx="12192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Relational Model</a:t>
            </a: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F916AC9F-F769-FB41-86FF-33E484CDD4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3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90347777-9F03-6D4D-9A15-765D7EB3799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l" defTabSz="914400" rtl="0" eaLnBrk="1" fontAlgn="auto" latinLnBrk="0" hangingPunct="1">
                <a:lnSpc>
                  <a:spcPts val="32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52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W4111_02_S20:  Introduction to Databases – Lecture 5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4184400-B333-4A42-A4E0-21E5103D2978}"/>
              </a:ext>
            </a:extLst>
          </p:cNvPr>
          <p:cNvSpPr/>
          <p:nvPr/>
        </p:nvSpPr>
        <p:spPr>
          <a:xfrm>
            <a:off x="0" y="0"/>
            <a:ext cx="12192000" cy="62484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Advanced SQL</a:t>
            </a:r>
          </a:p>
        </p:txBody>
      </p:sp>
    </p:spTree>
    <p:extLst>
      <p:ext uri="{BB962C8B-B14F-4D97-AF65-F5344CB8AC3E}">
        <p14:creationId xmlns:p14="http://schemas.microsoft.com/office/powerpoint/2010/main" val="347609695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E0C6D68-12D3-5146-B80B-B266B91E5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25603" name="Picture 7">
            <a:extLst>
              <a:ext uri="{FF2B5EF4-FFF2-40B4-BE49-F238E27FC236}">
                <a16:creationId xmlns:a16="http://schemas.microsoft.com/office/drawing/2014/main" id="{B0E4FCE1-65D5-434C-9996-EEFA880639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4" name="TextBox 8">
            <a:extLst>
              <a:ext uri="{FF2B5EF4-FFF2-40B4-BE49-F238E27FC236}">
                <a16:creationId xmlns:a16="http://schemas.microsoft.com/office/drawing/2014/main" id="{6B11FA86-85D9-424A-848A-872F44A244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311401"/>
            <a:ext cx="12192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Relational Model</a:t>
            </a: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F916AC9F-F769-FB41-86FF-33E484CDD4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3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90347777-9F03-6D4D-9A15-765D7EB3799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l" defTabSz="914400" rtl="0" eaLnBrk="1" fontAlgn="auto" latinLnBrk="0" hangingPunct="1">
                <a:lnSpc>
                  <a:spcPts val="32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53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W4111_02_S20:  Introduction to Databases – Lecture 5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4184400-B333-4A42-A4E0-21E5103D2978}"/>
              </a:ext>
            </a:extLst>
          </p:cNvPr>
          <p:cNvSpPr/>
          <p:nvPr/>
        </p:nvSpPr>
        <p:spPr>
          <a:xfrm>
            <a:off x="0" y="0"/>
            <a:ext cx="12192000" cy="62484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Recursive Queries</a:t>
            </a:r>
          </a:p>
        </p:txBody>
      </p:sp>
    </p:spTree>
    <p:extLst>
      <p:ext uri="{BB962C8B-B14F-4D97-AF65-F5344CB8AC3E}">
        <p14:creationId xmlns:p14="http://schemas.microsoft.com/office/powerpoint/2010/main" val="413231065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Recursion in SQL</a:t>
            </a:r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047750"/>
            <a:ext cx="7778750" cy="4903788"/>
          </a:xfrm>
        </p:spPr>
        <p:txBody>
          <a:bodyPr/>
          <a:lstStyle/>
          <a:p>
            <a:r>
              <a:rPr lang="en-US" altLang="en-US" dirty="0"/>
              <a:t>SQL:1999 permits recursive view definition</a:t>
            </a:r>
          </a:p>
          <a:p>
            <a:r>
              <a:rPr lang="en-US" altLang="en-US" dirty="0"/>
              <a:t>Example: find which courses are a prerequisite, whether directly or indirectly, for a specific course </a:t>
            </a:r>
            <a:br>
              <a:rPr lang="en-US" altLang="en-US" dirty="0"/>
            </a:br>
            <a:r>
              <a:rPr lang="en-US" altLang="en-US" b="1" dirty="0"/>
              <a:t>with recursive </a:t>
            </a:r>
            <a:r>
              <a:rPr lang="en-US" altLang="en-US" i="1" dirty="0" err="1"/>
              <a:t>rec_prereq</a:t>
            </a:r>
            <a:r>
              <a:rPr lang="en-US" altLang="en-US" dirty="0"/>
              <a:t>(</a:t>
            </a:r>
            <a:r>
              <a:rPr lang="en-US" altLang="en-US" i="1" dirty="0" err="1"/>
              <a:t>course_id</a:t>
            </a:r>
            <a:r>
              <a:rPr lang="en-US" altLang="en-US" dirty="0"/>
              <a:t>, </a:t>
            </a:r>
            <a:r>
              <a:rPr lang="en-US" altLang="en-US" i="1" dirty="0" err="1"/>
              <a:t>prereq_id</a:t>
            </a:r>
            <a:r>
              <a:rPr lang="en-US" altLang="en-US" dirty="0"/>
              <a:t>) </a:t>
            </a:r>
            <a:r>
              <a:rPr lang="en-US" altLang="en-US" b="1" dirty="0"/>
              <a:t>as </a:t>
            </a:r>
            <a:r>
              <a:rPr lang="en-US" altLang="en-US" dirty="0"/>
              <a:t>(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b="1" dirty="0"/>
              <a:t>select </a:t>
            </a:r>
            <a:r>
              <a:rPr lang="en-US" altLang="en-US" i="1" dirty="0" err="1"/>
              <a:t>course_id</a:t>
            </a:r>
            <a:r>
              <a:rPr lang="en-US" altLang="en-US" dirty="0"/>
              <a:t>, </a:t>
            </a:r>
            <a:r>
              <a:rPr lang="en-US" altLang="en-US" i="1" dirty="0" err="1"/>
              <a:t>prereq_id</a:t>
            </a:r>
            <a:br>
              <a:rPr lang="en-US" altLang="en-US" i="1" dirty="0"/>
            </a:br>
            <a:r>
              <a:rPr lang="en-US" altLang="en-US" i="1" dirty="0"/>
              <a:t>        </a:t>
            </a:r>
            <a:r>
              <a:rPr lang="en-US" altLang="en-US" b="1" dirty="0"/>
              <a:t>from </a:t>
            </a:r>
            <a:r>
              <a:rPr lang="en-US" altLang="en-US" i="1" dirty="0" err="1"/>
              <a:t>prereq</a:t>
            </a:r>
            <a:br>
              <a:rPr lang="en-US" altLang="en-US" i="1" dirty="0"/>
            </a:br>
            <a:r>
              <a:rPr lang="en-US" altLang="en-US" i="1" dirty="0"/>
              <a:t>    </a:t>
            </a:r>
            <a:r>
              <a:rPr lang="en-US" altLang="en-US" b="1" dirty="0"/>
              <a:t>union</a:t>
            </a:r>
            <a:br>
              <a:rPr lang="en-US" altLang="en-US" b="1" dirty="0"/>
            </a:br>
            <a:r>
              <a:rPr lang="en-US" altLang="en-US" b="1" dirty="0"/>
              <a:t>        select </a:t>
            </a:r>
            <a:r>
              <a:rPr lang="en-US" altLang="en-US" i="1" dirty="0" err="1"/>
              <a:t>rec_prereq</a:t>
            </a:r>
            <a:r>
              <a:rPr lang="en-US" altLang="en-US" dirty="0" err="1"/>
              <a:t>.</a:t>
            </a:r>
            <a:r>
              <a:rPr lang="en-US" altLang="en-US" i="1" dirty="0" err="1"/>
              <a:t>course_id</a:t>
            </a:r>
            <a:r>
              <a:rPr lang="en-US" altLang="en-US" b="1" dirty="0"/>
              <a:t>, </a:t>
            </a:r>
            <a:r>
              <a:rPr lang="en-US" altLang="en-US" i="1" dirty="0" err="1"/>
              <a:t>prereq</a:t>
            </a:r>
            <a:r>
              <a:rPr lang="en-US" altLang="en-US" dirty="0" err="1"/>
              <a:t>.</a:t>
            </a:r>
            <a:r>
              <a:rPr lang="en-US" altLang="en-US" i="1" dirty="0" err="1"/>
              <a:t>prereq_id</a:t>
            </a:r>
            <a:r>
              <a:rPr lang="en-US" altLang="en-US" dirty="0"/>
              <a:t>, </a:t>
            </a:r>
            <a:br>
              <a:rPr lang="en-US" altLang="en-US" i="1" dirty="0"/>
            </a:br>
            <a:r>
              <a:rPr lang="en-US" altLang="en-US" i="1" dirty="0"/>
              <a:t>        </a:t>
            </a:r>
            <a:r>
              <a:rPr lang="en-US" altLang="en-US" b="1" dirty="0"/>
              <a:t>from </a:t>
            </a:r>
            <a:r>
              <a:rPr lang="en-US" altLang="en-US" i="1" dirty="0" err="1"/>
              <a:t>rec_rereq</a:t>
            </a:r>
            <a:r>
              <a:rPr lang="en-US" altLang="en-US" dirty="0"/>
              <a:t>, </a:t>
            </a:r>
            <a:r>
              <a:rPr lang="en-US" altLang="en-US" i="1" dirty="0" err="1"/>
              <a:t>prereq</a:t>
            </a:r>
            <a:br>
              <a:rPr lang="en-US" altLang="en-US" i="1" dirty="0"/>
            </a:br>
            <a:r>
              <a:rPr lang="en-US" altLang="en-US" i="1" dirty="0"/>
              <a:t>        </a:t>
            </a:r>
            <a:r>
              <a:rPr lang="en-US" altLang="en-US" b="1" dirty="0"/>
              <a:t>where </a:t>
            </a:r>
            <a:r>
              <a:rPr lang="en-US" altLang="en-US" i="1" dirty="0" err="1"/>
              <a:t>rec_prereq</a:t>
            </a:r>
            <a:r>
              <a:rPr lang="en-US" altLang="en-US" dirty="0" err="1"/>
              <a:t>.</a:t>
            </a:r>
            <a:r>
              <a:rPr lang="en-US" altLang="en-US" i="1" dirty="0" err="1"/>
              <a:t>prereq_id</a:t>
            </a:r>
            <a:r>
              <a:rPr lang="en-US" altLang="en-US" i="1" dirty="0"/>
              <a:t> </a:t>
            </a:r>
            <a:r>
              <a:rPr lang="en-US" altLang="en-US" dirty="0"/>
              <a:t>= </a:t>
            </a:r>
            <a:r>
              <a:rPr lang="en-US" altLang="en-US" i="1" dirty="0" err="1"/>
              <a:t>prereq</a:t>
            </a:r>
            <a:r>
              <a:rPr lang="en-US" altLang="en-US" dirty="0" err="1"/>
              <a:t>.</a:t>
            </a:r>
            <a:r>
              <a:rPr lang="en-US" altLang="en-US" i="1" dirty="0" err="1"/>
              <a:t>course_id</a:t>
            </a:r>
            <a:br>
              <a:rPr lang="en-US" altLang="en-US" i="1" dirty="0"/>
            </a:br>
            <a:r>
              <a:rPr lang="en-US" altLang="en-US" i="1" dirty="0"/>
              <a:t>    </a:t>
            </a:r>
            <a:r>
              <a:rPr lang="en-US" altLang="en-US" dirty="0"/>
              <a:t>)</a:t>
            </a:r>
            <a:br>
              <a:rPr lang="en-US" altLang="en-US" dirty="0"/>
            </a:br>
            <a:r>
              <a:rPr lang="en-US" altLang="en-US" b="1" dirty="0"/>
              <a:t>select </a:t>
            </a:r>
            <a:r>
              <a:rPr lang="en-US" altLang="en-US" dirty="0"/>
              <a:t>∗</a:t>
            </a:r>
            <a:br>
              <a:rPr lang="en-US" altLang="en-US" dirty="0"/>
            </a:br>
            <a:r>
              <a:rPr lang="en-US" altLang="en-US" b="1" dirty="0"/>
              <a:t>from </a:t>
            </a:r>
            <a:r>
              <a:rPr lang="en-US" altLang="en-US" i="1" dirty="0" err="1"/>
              <a:t>rec_prereq</a:t>
            </a:r>
            <a:r>
              <a:rPr lang="en-US" altLang="en-US" dirty="0"/>
              <a:t>;</a:t>
            </a:r>
          </a:p>
          <a:p>
            <a:pPr>
              <a:buFont typeface="Monotype Sorts" charset="2"/>
              <a:buNone/>
            </a:pPr>
            <a:r>
              <a:rPr lang="en-US" altLang="en-US" i="1" dirty="0"/>
              <a:t>	</a:t>
            </a:r>
            <a:r>
              <a:rPr lang="en-US" altLang="en-US" dirty="0"/>
              <a:t>This example view, </a:t>
            </a:r>
            <a:r>
              <a:rPr lang="en-US" altLang="en-US" i="1" dirty="0" err="1"/>
              <a:t>rec_prereq</a:t>
            </a:r>
            <a:r>
              <a:rPr lang="en-US" altLang="en-US" i="1" dirty="0"/>
              <a:t>,</a:t>
            </a:r>
            <a:r>
              <a:rPr lang="en-US" altLang="en-US" dirty="0"/>
              <a:t> is called the </a:t>
            </a:r>
            <a:r>
              <a:rPr lang="en-US" altLang="en-US" i="1" dirty="0"/>
              <a:t>transitive closure</a:t>
            </a:r>
            <a:r>
              <a:rPr lang="en-US" altLang="en-US" dirty="0"/>
              <a:t> of the </a:t>
            </a:r>
            <a:r>
              <a:rPr lang="en-US" altLang="en-US" i="1" dirty="0" err="1"/>
              <a:t>prereq</a:t>
            </a:r>
            <a:r>
              <a:rPr lang="en-US" altLang="en-US" i="1" dirty="0"/>
              <a:t> </a:t>
            </a:r>
            <a:r>
              <a:rPr lang="en-US" altLang="en-US" dirty="0"/>
              <a:t>relation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CE70D4-5B75-B841-A2CA-EB7621C023D5}"/>
              </a:ext>
            </a:extLst>
          </p:cNvPr>
          <p:cNvSpPr txBox="1"/>
          <p:nvPr/>
        </p:nvSpPr>
        <p:spPr>
          <a:xfrm>
            <a:off x="1298448" y="5696712"/>
            <a:ext cx="6259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DFF Note: This totally weirds me out. Please do not do this.</a:t>
            </a:r>
          </a:p>
        </p:txBody>
      </p:sp>
    </p:spTree>
    <p:extLst>
      <p:ext uri="{BB962C8B-B14F-4D97-AF65-F5344CB8AC3E}">
        <p14:creationId xmlns:p14="http://schemas.microsoft.com/office/powerpoint/2010/main" val="376221536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The Power of Recursion</a:t>
            </a:r>
          </a:p>
        </p:txBody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0" y="1165226"/>
            <a:ext cx="7621048" cy="5237163"/>
          </a:xfrm>
        </p:spPr>
        <p:txBody>
          <a:bodyPr/>
          <a:lstStyle/>
          <a:p>
            <a:r>
              <a:rPr lang="en-US" altLang="en-US" dirty="0"/>
              <a:t>Recursive views make it possible to write queries, such as transitive closure queries, that cannot be written without recursion or iteration.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Intuition:  Without recursion, a non-recursive non-iterative program can perform only a fixed number of joins of </a:t>
            </a:r>
            <a:r>
              <a:rPr lang="en-US" altLang="en-US" i="1" dirty="0" err="1">
                <a:ea typeface="ＭＳ Ｐゴシック" panose="020B0600070205080204" pitchFamily="34" charset="-128"/>
              </a:rPr>
              <a:t>prereq</a:t>
            </a:r>
            <a:r>
              <a:rPr lang="en-US" altLang="en-US" dirty="0">
                <a:ea typeface="ＭＳ Ｐゴシック" panose="020B0600070205080204" pitchFamily="34" charset="-128"/>
              </a:rPr>
              <a:t> with itself</a:t>
            </a:r>
          </a:p>
          <a:p>
            <a:pPr lvl="2"/>
            <a:r>
              <a:rPr lang="en-US" altLang="en-US" dirty="0">
                <a:ea typeface="ＭＳ Ｐゴシック" panose="020B0600070205080204" pitchFamily="34" charset="-128"/>
              </a:rPr>
              <a:t>This can give only a fixed number of levels of managers</a:t>
            </a:r>
          </a:p>
          <a:p>
            <a:pPr lvl="2"/>
            <a:r>
              <a:rPr lang="en-US" altLang="en-US" dirty="0">
                <a:ea typeface="ＭＳ Ｐゴシック" panose="020B0600070205080204" pitchFamily="34" charset="-128"/>
              </a:rPr>
              <a:t>Given a fixed non-recursive query, we can construct a database with a greater number of levels of prerequisites on which the query will not work</a:t>
            </a:r>
          </a:p>
          <a:p>
            <a:pPr lvl="2"/>
            <a:r>
              <a:rPr lang="en-US" altLang="en-US" dirty="0">
                <a:ea typeface="ＭＳ Ｐゴシック" panose="020B0600070205080204" pitchFamily="34" charset="-128"/>
              </a:rPr>
              <a:t>Alternative: write a procedure to iterate as many times as required</a:t>
            </a:r>
          </a:p>
          <a:p>
            <a:pPr lvl="3"/>
            <a:r>
              <a:rPr lang="en-US" altLang="en-US" dirty="0">
                <a:ea typeface="ＭＳ Ｐゴシック" panose="020B0600070205080204" pitchFamily="34" charset="-128"/>
              </a:rPr>
              <a:t>See procedure </a:t>
            </a:r>
            <a:r>
              <a:rPr lang="en-US" altLang="en-US" i="1" dirty="0" err="1">
                <a:ea typeface="ＭＳ Ｐゴシック" panose="020B0600070205080204" pitchFamily="34" charset="-128"/>
              </a:rPr>
              <a:t>findAllPrereqs</a:t>
            </a:r>
            <a:r>
              <a:rPr lang="en-US" altLang="en-US" dirty="0">
                <a:ea typeface="ＭＳ Ｐゴシック" panose="020B0600070205080204" pitchFamily="34" charset="-128"/>
              </a:rPr>
              <a:t> in book</a:t>
            </a:r>
          </a:p>
        </p:txBody>
      </p:sp>
    </p:spTree>
    <p:extLst>
      <p:ext uri="{BB962C8B-B14F-4D97-AF65-F5344CB8AC3E}">
        <p14:creationId xmlns:p14="http://schemas.microsoft.com/office/powerpoint/2010/main" val="254561045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The Power of Recursion</a:t>
            </a:r>
            <a:endParaRPr lang="en-US" altLang="en-US" sz="3200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7170" name="Rectangle 3"/>
          <p:cNvSpPr>
            <a:spLocks noGrp="1" noChangeArrowheads="1"/>
          </p:cNvSpPr>
          <p:nvPr>
            <p:ph idx="1"/>
          </p:nvPr>
        </p:nvSpPr>
        <p:spPr>
          <a:xfrm>
            <a:off x="2292351" y="1093791"/>
            <a:ext cx="7638802" cy="4903787"/>
          </a:xfr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Computing transitive closure using iteration, adding successive tuples to </a:t>
            </a:r>
            <a:r>
              <a:rPr lang="en-US" altLang="en-US" i="1" dirty="0" err="1"/>
              <a:t>rec_prereq</a:t>
            </a:r>
            <a:endParaRPr lang="en-US" altLang="en-US" i="1" dirty="0"/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The next slide shows a </a:t>
            </a:r>
            <a:r>
              <a:rPr lang="en-US" altLang="en-US" i="1" dirty="0" err="1">
                <a:ea typeface="ＭＳ Ｐゴシック" panose="020B0600070205080204" pitchFamily="34" charset="-128"/>
              </a:rPr>
              <a:t>prereq</a:t>
            </a:r>
            <a:r>
              <a:rPr lang="en-US" altLang="en-US" dirty="0">
                <a:ea typeface="ＭＳ Ｐゴシック" panose="020B0600070205080204" pitchFamily="34" charset="-128"/>
              </a:rPr>
              <a:t> relation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Each step of the iterative process constructs an extended version of </a:t>
            </a:r>
            <a:r>
              <a:rPr lang="en-US" altLang="en-US" i="1" dirty="0" err="1">
                <a:ea typeface="ＭＳ Ｐゴシック" panose="020B0600070205080204" pitchFamily="34" charset="-128"/>
              </a:rPr>
              <a:t>rec_prereq</a:t>
            </a:r>
            <a:r>
              <a:rPr lang="en-US" altLang="en-US" i="1" dirty="0">
                <a:ea typeface="ＭＳ Ｐゴシック" panose="020B0600070205080204" pitchFamily="34" charset="-128"/>
              </a:rPr>
              <a:t> </a:t>
            </a:r>
            <a:r>
              <a:rPr lang="en-US" altLang="en-US" dirty="0">
                <a:ea typeface="ＭＳ Ｐゴシック" panose="020B0600070205080204" pitchFamily="34" charset="-128"/>
              </a:rPr>
              <a:t>from its recursive definition.  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The final result is called the </a:t>
            </a:r>
            <a:r>
              <a:rPr lang="en-US" altLang="en-US" i="1" dirty="0">
                <a:ea typeface="ＭＳ Ｐゴシック" panose="020B0600070205080204" pitchFamily="34" charset="-128"/>
              </a:rPr>
              <a:t>fixed point </a:t>
            </a:r>
            <a:r>
              <a:rPr lang="en-US" altLang="en-US" dirty="0">
                <a:ea typeface="ＭＳ Ｐゴシック" panose="020B0600070205080204" pitchFamily="34" charset="-128"/>
              </a:rPr>
              <a:t> of the recursive view definition.</a:t>
            </a:r>
          </a:p>
          <a:p>
            <a:r>
              <a:rPr lang="en-US" altLang="en-US" dirty="0"/>
              <a:t>Recursive views are required to be </a:t>
            </a:r>
            <a:r>
              <a:rPr lang="en-US" altLang="en-US" b="1" dirty="0">
                <a:solidFill>
                  <a:srgbClr val="002060"/>
                </a:solidFill>
              </a:rPr>
              <a:t>monotonic</a:t>
            </a:r>
            <a:r>
              <a:rPr lang="en-US" altLang="en-US" i="1" dirty="0"/>
              <a:t>.  </a:t>
            </a:r>
            <a:r>
              <a:rPr lang="en-US" altLang="en-US" dirty="0"/>
              <a:t>That is, if we add tuples to </a:t>
            </a:r>
            <a:r>
              <a:rPr lang="en-US" altLang="en-US" i="1" dirty="0" err="1"/>
              <a:t>prereq</a:t>
            </a:r>
            <a:r>
              <a:rPr lang="en-US" altLang="en-US" dirty="0"/>
              <a:t> the view </a:t>
            </a:r>
            <a:r>
              <a:rPr lang="en-US" altLang="en-US" i="1" dirty="0" err="1"/>
              <a:t>rec_prereq</a:t>
            </a:r>
            <a:r>
              <a:rPr lang="en-US" altLang="en-US" i="1" dirty="0"/>
              <a:t> </a:t>
            </a:r>
            <a:r>
              <a:rPr lang="en-US" altLang="en-US" dirty="0"/>
              <a:t>contains all of the tuples it contained before, plus possibly more</a:t>
            </a:r>
          </a:p>
          <a:p>
            <a:pPr indent="-365760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028880281"/>
      </p:ext>
    </p:extLst>
  </p:cSld>
  <p:clrMapOvr>
    <a:masterClrMapping/>
  </p:clrMapOvr>
  <p:transition spd="slow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146" name="Rectangle 2"/>
          <p:cNvSpPr>
            <a:spLocks noGrp="1" noChangeArrowheads="1"/>
          </p:cNvSpPr>
          <p:nvPr>
            <p:ph type="title"/>
          </p:nvPr>
        </p:nvSpPr>
        <p:spPr>
          <a:xfrm>
            <a:off x="2486025" y="73025"/>
            <a:ext cx="8077200" cy="609600"/>
          </a:xfrm>
        </p:spPr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Example of Fixed-Point Computation</a:t>
            </a:r>
          </a:p>
        </p:txBody>
      </p:sp>
      <p:pic>
        <p:nvPicPr>
          <p:cNvPr id="58371" name="Picture 2" descr="C:\Users\as668\Desktop\Judi\5_1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5363" y="3540126"/>
            <a:ext cx="5376862" cy="1882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8372" name="Picture 5" descr="C:\Users\as668\Desktop\Judi\5_13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0501" y="1198563"/>
            <a:ext cx="1990725" cy="2036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7715838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5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Roles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41350"/>
            <a:ext cx="7888097" cy="1476375"/>
          </a:xfrm>
        </p:spPr>
        <p:txBody>
          <a:bodyPr/>
          <a:lstStyle/>
          <a:p>
            <a:r>
              <a:rPr kumimoji="0" lang="en-US" altLang="en-US" dirty="0"/>
              <a:t>Entity sets of a relationship need not be distinct</a:t>
            </a:r>
          </a:p>
          <a:p>
            <a:pPr lvl="1"/>
            <a:r>
              <a:rPr kumimoji="0" lang="en-US" altLang="en-US" dirty="0">
                <a:ea typeface="ＭＳ Ｐゴシック" panose="020B0600070205080204" pitchFamily="34" charset="-128"/>
              </a:rPr>
              <a:t>Each occurrence of an entity set plays a “role” in the relationship</a:t>
            </a:r>
            <a:endParaRPr lang="en-US" altLang="en-US" dirty="0">
              <a:ea typeface="ＭＳ Ｐゴシック" panose="020B0600070205080204" pitchFamily="34" charset="-128"/>
            </a:endParaRPr>
          </a:p>
          <a:p>
            <a:r>
              <a:rPr lang="en-US" altLang="en-US" dirty="0"/>
              <a:t>The labels “</a:t>
            </a:r>
            <a:r>
              <a:rPr lang="en-US" altLang="ja-JP" i="1" dirty="0" err="1"/>
              <a:t>course_id</a:t>
            </a:r>
            <a:r>
              <a:rPr lang="en-US" altLang="en-US" dirty="0"/>
              <a:t>”</a:t>
            </a:r>
            <a:r>
              <a:rPr lang="en-US" altLang="ja-JP" dirty="0"/>
              <a:t> and </a:t>
            </a:r>
            <a:r>
              <a:rPr lang="en-US" altLang="en-US" dirty="0"/>
              <a:t>“</a:t>
            </a:r>
            <a:r>
              <a:rPr lang="en-US" altLang="ja-JP" i="1" dirty="0" err="1"/>
              <a:t>prereq_id</a:t>
            </a:r>
            <a:r>
              <a:rPr lang="en-US" altLang="en-US" dirty="0"/>
              <a:t>”</a:t>
            </a:r>
            <a:r>
              <a:rPr lang="en-US" altLang="ja-JP" dirty="0"/>
              <a:t> are called </a:t>
            </a:r>
            <a:r>
              <a:rPr lang="en-US" altLang="ja-JP" b="1" dirty="0">
                <a:solidFill>
                  <a:srgbClr val="002060"/>
                </a:solidFill>
              </a:rPr>
              <a:t>roles</a:t>
            </a:r>
            <a:r>
              <a:rPr lang="en-US" altLang="ja-JP" dirty="0"/>
              <a:t>.</a:t>
            </a:r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r>
              <a:rPr lang="en-US" altLang="en-US" dirty="0">
                <a:solidFill>
                  <a:srgbClr val="FF0000"/>
                </a:solidFill>
              </a:rPr>
              <a:t>DFF Note: The concept of roles applies to all relationships/associations.</a:t>
            </a:r>
          </a:p>
        </p:txBody>
      </p:sp>
      <p:pic>
        <p:nvPicPr>
          <p:cNvPr id="21508" name="Picture 1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520" y="2478346"/>
            <a:ext cx="5139204" cy="15160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2798479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E0C6D68-12D3-5146-B80B-B266B91E5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25603" name="Picture 7">
            <a:extLst>
              <a:ext uri="{FF2B5EF4-FFF2-40B4-BE49-F238E27FC236}">
                <a16:creationId xmlns:a16="http://schemas.microsoft.com/office/drawing/2014/main" id="{B0E4FCE1-65D5-434C-9996-EEFA880639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4" name="TextBox 8">
            <a:extLst>
              <a:ext uri="{FF2B5EF4-FFF2-40B4-BE49-F238E27FC236}">
                <a16:creationId xmlns:a16="http://schemas.microsoft.com/office/drawing/2014/main" id="{6B11FA86-85D9-424A-848A-872F44A244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311401"/>
            <a:ext cx="12192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Relational Model</a:t>
            </a: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F916AC9F-F769-FB41-86FF-33E484CDD4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3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90347777-9F03-6D4D-9A15-765D7EB3799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l" defTabSz="914400" rtl="0" eaLnBrk="1" fontAlgn="auto" latinLnBrk="0" hangingPunct="1">
                <a:lnSpc>
                  <a:spcPts val="32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59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W4111_02_S20:  Introduction to Databases – Lecture 5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4184400-B333-4A42-A4E0-21E5103D2978}"/>
              </a:ext>
            </a:extLst>
          </p:cNvPr>
          <p:cNvSpPr/>
          <p:nvPr/>
        </p:nvSpPr>
        <p:spPr>
          <a:xfrm>
            <a:off x="0" y="0"/>
            <a:ext cx="12192000" cy="62484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View and Security</a:t>
            </a:r>
          </a:p>
        </p:txBody>
      </p:sp>
    </p:spTree>
    <p:extLst>
      <p:ext uri="{BB962C8B-B14F-4D97-AF65-F5344CB8AC3E}">
        <p14:creationId xmlns:p14="http://schemas.microsoft.com/office/powerpoint/2010/main" val="36031520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Complex Attributes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63638"/>
            <a:ext cx="7753859" cy="3335210"/>
          </a:xfrm>
        </p:spPr>
        <p:txBody>
          <a:bodyPr/>
          <a:lstStyle/>
          <a:p>
            <a:r>
              <a:rPr lang="en-US" altLang="en-US" dirty="0"/>
              <a:t>Attribute types:</a:t>
            </a:r>
          </a:p>
          <a:p>
            <a:pPr lvl="1"/>
            <a:r>
              <a:rPr lang="en-US" altLang="en-US" b="1" dirty="0">
                <a:solidFill>
                  <a:srgbClr val="002060"/>
                </a:solidFill>
                <a:ea typeface="ＭＳ Ｐゴシック" panose="020B0600070205080204" pitchFamily="34" charset="-128"/>
              </a:rPr>
              <a:t>Simple</a:t>
            </a:r>
            <a:r>
              <a:rPr lang="en-US" altLang="en-US" dirty="0">
                <a:ea typeface="ＭＳ Ｐゴシック" panose="020B0600070205080204" pitchFamily="34" charset="-128"/>
              </a:rPr>
              <a:t> and </a:t>
            </a:r>
            <a:r>
              <a:rPr lang="en-US" altLang="en-US" b="1" dirty="0">
                <a:solidFill>
                  <a:srgbClr val="002060"/>
                </a:solidFill>
                <a:ea typeface="ＭＳ Ｐゴシック" panose="020B0600070205080204" pitchFamily="34" charset="-128"/>
              </a:rPr>
              <a:t>composite</a:t>
            </a:r>
            <a:r>
              <a:rPr lang="en-US" altLang="en-US" dirty="0">
                <a:ea typeface="ＭＳ Ｐゴシック" panose="020B0600070205080204" pitchFamily="34" charset="-128"/>
              </a:rPr>
              <a:t> attributes.</a:t>
            </a:r>
          </a:p>
          <a:p>
            <a:pPr lvl="1"/>
            <a:r>
              <a:rPr lang="en-US" altLang="en-US" b="1" dirty="0">
                <a:solidFill>
                  <a:srgbClr val="002060"/>
                </a:solidFill>
                <a:ea typeface="ＭＳ Ｐゴシック" panose="020B0600070205080204" pitchFamily="34" charset="-128"/>
              </a:rPr>
              <a:t>Single-valued</a:t>
            </a:r>
            <a:r>
              <a:rPr lang="en-US" altLang="en-US" dirty="0">
                <a:ea typeface="ＭＳ Ｐゴシック" panose="020B0600070205080204" pitchFamily="34" charset="-128"/>
              </a:rPr>
              <a:t> and </a:t>
            </a:r>
            <a:r>
              <a:rPr lang="en-US" altLang="en-US" b="1" dirty="0">
                <a:solidFill>
                  <a:srgbClr val="002060"/>
                </a:solidFill>
                <a:ea typeface="ＭＳ Ｐゴシック" panose="020B0600070205080204" pitchFamily="34" charset="-128"/>
              </a:rPr>
              <a:t>multivalued</a:t>
            </a:r>
            <a:r>
              <a:rPr lang="en-US" altLang="en-US" dirty="0">
                <a:ea typeface="ＭＳ Ｐゴシック" panose="020B0600070205080204" pitchFamily="34" charset="-128"/>
              </a:rPr>
              <a:t> attributes</a:t>
            </a:r>
          </a:p>
          <a:p>
            <a:pPr lvl="2"/>
            <a:r>
              <a:rPr lang="en-US" altLang="en-US" dirty="0">
                <a:ea typeface="ＭＳ Ｐゴシック" panose="020B0600070205080204" pitchFamily="34" charset="-128"/>
              </a:rPr>
              <a:t>Example: multivalued attribute: </a:t>
            </a:r>
            <a:r>
              <a:rPr lang="en-US" altLang="en-US" i="1" dirty="0" err="1">
                <a:ea typeface="ＭＳ Ｐゴシック" panose="020B0600070205080204" pitchFamily="34" charset="-128"/>
              </a:rPr>
              <a:t>phone_numbers</a:t>
            </a:r>
            <a:endParaRPr lang="en-US" altLang="en-US" i="1" dirty="0">
              <a:ea typeface="ＭＳ Ｐゴシック" panose="020B0600070205080204" pitchFamily="34" charset="-128"/>
            </a:endParaRPr>
          </a:p>
          <a:p>
            <a:pPr lvl="1"/>
            <a:r>
              <a:rPr lang="en-US" altLang="en-US" b="1" dirty="0">
                <a:solidFill>
                  <a:srgbClr val="002060"/>
                </a:solidFill>
                <a:ea typeface="ＭＳ Ｐゴシック" panose="020B0600070205080204" pitchFamily="34" charset="-128"/>
              </a:rPr>
              <a:t>Derived</a:t>
            </a:r>
            <a:r>
              <a:rPr lang="en-US" altLang="en-US" dirty="0">
                <a:ea typeface="ＭＳ Ｐゴシック" panose="020B0600070205080204" pitchFamily="34" charset="-128"/>
              </a:rPr>
              <a:t> attributes</a:t>
            </a:r>
          </a:p>
          <a:p>
            <a:pPr lvl="2"/>
            <a:r>
              <a:rPr lang="en-US" altLang="en-US" dirty="0">
                <a:ea typeface="ＭＳ Ｐゴシック" panose="020B0600070205080204" pitchFamily="34" charset="-128"/>
              </a:rPr>
              <a:t>Can be computed from other attributes</a:t>
            </a:r>
          </a:p>
          <a:p>
            <a:pPr lvl="2"/>
            <a:r>
              <a:rPr lang="en-US" altLang="en-US" dirty="0">
                <a:ea typeface="ＭＳ Ｐゴシック" panose="020B0600070205080204" pitchFamily="34" charset="-128"/>
              </a:rPr>
              <a:t>Example:  age, given </a:t>
            </a:r>
            <a:r>
              <a:rPr lang="en-US" altLang="en-US" dirty="0" err="1">
                <a:ea typeface="ＭＳ Ｐゴシック" panose="020B0600070205080204" pitchFamily="34" charset="-128"/>
              </a:rPr>
              <a:t>date_of_birth</a:t>
            </a:r>
            <a:endParaRPr lang="en-US" altLang="en-US" dirty="0">
              <a:ea typeface="ＭＳ Ｐゴシック" panose="020B0600070205080204" pitchFamily="34" charset="-128"/>
            </a:endParaRPr>
          </a:p>
          <a:p>
            <a:r>
              <a:rPr lang="en-US" altLang="en-US" b="1" dirty="0">
                <a:solidFill>
                  <a:srgbClr val="002060"/>
                </a:solidFill>
              </a:rPr>
              <a:t>Domain</a:t>
            </a:r>
            <a:r>
              <a:rPr lang="en-US" altLang="en-US" dirty="0"/>
              <a:t> – the set of permitted values for each attribute </a:t>
            </a:r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54618319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4105F3A-51C4-6647-9D86-7EE5EC80BF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3794" name="Rectangle 7">
            <a:extLst>
              <a:ext uri="{FF2B5EF4-FFF2-40B4-BE49-F238E27FC236}">
                <a16:creationId xmlns:a16="http://schemas.microsoft.com/office/drawing/2014/main" id="{2D8A47D8-DB33-E34B-A433-FC79FD290E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"/>
            <a:ext cx="1126028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Views and Security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C9306B-77CF-0642-A169-30EED6284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33797" name="Picture 10">
            <a:extLst>
              <a:ext uri="{FF2B5EF4-FFF2-40B4-BE49-F238E27FC236}">
                <a16:creationId xmlns:a16="http://schemas.microsoft.com/office/drawing/2014/main" id="{394CC7E9-BC31-9C40-9A4D-8B84424E0D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8" name="TextBox 11">
            <a:extLst>
              <a:ext uri="{FF2B5EF4-FFF2-40B4-BE49-F238E27FC236}">
                <a16:creationId xmlns:a16="http://schemas.microsoft.com/office/drawing/2014/main" id="{55FB4359-791D-5B40-928C-C62BDB0296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ts val="3200"/>
              </a:lnSpc>
              <a:spcBef>
                <a:spcPct val="0"/>
              </a:spcBef>
              <a:buNone/>
              <a:defRPr/>
            </a:pPr>
            <a:fld id="{06B2ECF5-3358-634A-8C5D-6E0FBC4218E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>
                <a:lnSpc>
                  <a:spcPts val="3200"/>
                </a:lnSpc>
                <a:spcBef>
                  <a:spcPct val="0"/>
                </a:spcBef>
                <a:buNone/>
                <a:defRPr/>
              </a:pPr>
              <a:t>60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lang="en-US" altLang="en-US" sz="1600" i="1" dirty="0">
                <a:solidFill>
                  <a:schemeClr val="bg1"/>
                </a:solidFill>
              </a:rPr>
              <a:t>W4111_02_S20:  Introduction to Databases -- Lecture  7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D97B8086-3540-BC40-B5E7-4C15C36029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754791"/>
            <a:ext cx="11778953" cy="5320067"/>
          </a:xfrm>
        </p:spPr>
        <p:txBody>
          <a:bodyPr>
            <a:noAutofit/>
          </a:bodyPr>
          <a:lstStyle/>
          <a:p>
            <a:r>
              <a:rPr lang="en-US" sz="2400" dirty="0"/>
              <a:t>Views, which are a type of virtual tables allow users to do the following −</a:t>
            </a:r>
          </a:p>
          <a:p>
            <a:pPr lvl="1"/>
            <a:r>
              <a:rPr lang="en-US" sz="2000" dirty="0"/>
              <a:t>Structure data in a way that users or classes of users find natural or intuitive.</a:t>
            </a:r>
          </a:p>
          <a:p>
            <a:pPr lvl="1"/>
            <a:r>
              <a:rPr lang="en-US" sz="2000" dirty="0">
                <a:solidFill>
                  <a:srgbClr val="FF0000"/>
                </a:solidFill>
              </a:rPr>
              <a:t>Restrict access to the data in such a way that a user can see and (sometimes) modify exactly what they need and no more.</a:t>
            </a:r>
          </a:p>
          <a:p>
            <a:pPr lvl="1"/>
            <a:r>
              <a:rPr lang="en-US" sz="2000" dirty="0"/>
              <a:t>Summarize data from various tables which can be used to generate reports.</a:t>
            </a:r>
            <a:br>
              <a:rPr lang="en-US" sz="2000" dirty="0"/>
            </a:br>
            <a:br>
              <a:rPr lang="en-US" sz="2000" dirty="0"/>
            </a:br>
            <a:r>
              <a:rPr lang="en-US" sz="2000" dirty="0"/>
              <a:t>(</a:t>
            </a:r>
            <a:r>
              <a:rPr lang="en-US" sz="2000" dirty="0">
                <a:hlinkClick r:id="rId4"/>
              </a:rPr>
              <a:t>https://www.tutorialspoint.com/sql/sql-using-views.htm</a:t>
            </a:r>
            <a:r>
              <a:rPr lang="en-US" sz="2000" dirty="0"/>
              <a:t>)</a:t>
            </a:r>
          </a:p>
          <a:p>
            <a:r>
              <a:rPr lang="en-US" sz="2400" dirty="0"/>
              <a:t>An Example – Consider this Section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8192359-0CBC-D743-BB28-94DFEEB933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932" y="3610721"/>
            <a:ext cx="6134862" cy="169029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532119A-5EA5-5343-AF38-A23EE92D6C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06299" y="3280974"/>
            <a:ext cx="5353769" cy="298012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252667C-8626-E44C-A8A7-8F7A25B90829}"/>
              </a:ext>
            </a:extLst>
          </p:cNvPr>
          <p:cNvSpPr txBox="1"/>
          <p:nvPr/>
        </p:nvSpPr>
        <p:spPr>
          <a:xfrm>
            <a:off x="7527611" y="2684074"/>
            <a:ext cx="37111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is the table definition for the CSV</a:t>
            </a:r>
            <a:br>
              <a:rPr lang="en-US" dirty="0"/>
            </a:br>
            <a:r>
              <a:rPr lang="en-US" dirty="0"/>
              <a:t>roster that I can download.</a:t>
            </a:r>
          </a:p>
        </p:txBody>
      </p:sp>
    </p:spTree>
    <p:extLst>
      <p:ext uri="{BB962C8B-B14F-4D97-AF65-F5344CB8AC3E}">
        <p14:creationId xmlns:p14="http://schemas.microsoft.com/office/powerpoint/2010/main" val="320916902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4105F3A-51C4-6647-9D86-7EE5EC80BF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3794" name="Rectangle 7">
            <a:extLst>
              <a:ext uri="{FF2B5EF4-FFF2-40B4-BE49-F238E27FC236}">
                <a16:creationId xmlns:a16="http://schemas.microsoft.com/office/drawing/2014/main" id="{2D8A47D8-DB33-E34B-A433-FC79FD290E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"/>
            <a:ext cx="1126028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Loading Data (I)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C9306B-77CF-0642-A169-30EED6284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33797" name="Picture 10">
            <a:extLst>
              <a:ext uri="{FF2B5EF4-FFF2-40B4-BE49-F238E27FC236}">
                <a16:creationId xmlns:a16="http://schemas.microsoft.com/office/drawing/2014/main" id="{394CC7E9-BC31-9C40-9A4D-8B84424E0D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8" name="TextBox 11">
            <a:extLst>
              <a:ext uri="{FF2B5EF4-FFF2-40B4-BE49-F238E27FC236}">
                <a16:creationId xmlns:a16="http://schemas.microsoft.com/office/drawing/2014/main" id="{55FB4359-791D-5B40-928C-C62BDB0296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ts val="3200"/>
              </a:lnSpc>
              <a:spcBef>
                <a:spcPct val="0"/>
              </a:spcBef>
              <a:buNone/>
              <a:defRPr/>
            </a:pPr>
            <a:fld id="{06B2ECF5-3358-634A-8C5D-6E0FBC4218E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>
                <a:lnSpc>
                  <a:spcPts val="3200"/>
                </a:lnSpc>
                <a:spcBef>
                  <a:spcPct val="0"/>
                </a:spcBef>
                <a:buNone/>
                <a:defRPr/>
              </a:pPr>
              <a:t>61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lang="en-US" altLang="en-US" sz="1600" i="1" dirty="0">
                <a:solidFill>
                  <a:schemeClr val="bg1"/>
                </a:solidFill>
              </a:rPr>
              <a:t>W4111_02_S20:  Introduction to Databases -- Lecture  7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A84983E-7864-514E-9481-D67F03E688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927" y="647893"/>
            <a:ext cx="8472921" cy="5497770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869A8D3-1EDC-884D-A342-D11BA543F463}"/>
              </a:ext>
            </a:extLst>
          </p:cNvPr>
          <p:cNvSpPr/>
          <p:nvPr/>
        </p:nvSpPr>
        <p:spPr>
          <a:xfrm>
            <a:off x="4857389" y="849942"/>
            <a:ext cx="7232859" cy="2916936"/>
          </a:xfrm>
          <a:prstGeom prst="roundRect">
            <a:avLst/>
          </a:prstGeom>
          <a:solidFill>
            <a:schemeClr val="bg2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There are command to LOAD and export data to/from files.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I am going to run the commands from an interactive shell.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Normal use is inside an SQL script.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There are also some security flags that I need to set.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98411E7-1B0B-B74B-981F-85460C52F1D5}"/>
              </a:ext>
            </a:extLst>
          </p:cNvPr>
          <p:cNvSpPr txBox="1"/>
          <p:nvPr/>
        </p:nvSpPr>
        <p:spPr>
          <a:xfrm>
            <a:off x="5769864" y="5662969"/>
            <a:ext cx="3181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 have to delete the header row.</a:t>
            </a:r>
          </a:p>
        </p:txBody>
      </p:sp>
    </p:spTree>
    <p:extLst>
      <p:ext uri="{BB962C8B-B14F-4D97-AF65-F5344CB8AC3E}">
        <p14:creationId xmlns:p14="http://schemas.microsoft.com/office/powerpoint/2010/main" val="130152048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4105F3A-51C4-6647-9D86-7EE5EC80BF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3794" name="Rectangle 7">
            <a:extLst>
              <a:ext uri="{FF2B5EF4-FFF2-40B4-BE49-F238E27FC236}">
                <a16:creationId xmlns:a16="http://schemas.microsoft.com/office/drawing/2014/main" id="{2D8A47D8-DB33-E34B-A433-FC79FD290E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"/>
            <a:ext cx="1126028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Loading Data (II)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C9306B-77CF-0642-A169-30EED6284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33797" name="Picture 10">
            <a:extLst>
              <a:ext uri="{FF2B5EF4-FFF2-40B4-BE49-F238E27FC236}">
                <a16:creationId xmlns:a16="http://schemas.microsoft.com/office/drawing/2014/main" id="{394CC7E9-BC31-9C40-9A4D-8B84424E0D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8" name="TextBox 11">
            <a:extLst>
              <a:ext uri="{FF2B5EF4-FFF2-40B4-BE49-F238E27FC236}">
                <a16:creationId xmlns:a16="http://schemas.microsoft.com/office/drawing/2014/main" id="{55FB4359-791D-5B40-928C-C62BDB0296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ts val="3200"/>
              </a:lnSpc>
              <a:spcBef>
                <a:spcPct val="0"/>
              </a:spcBef>
              <a:buNone/>
              <a:defRPr/>
            </a:pPr>
            <a:fld id="{06B2ECF5-3358-634A-8C5D-6E0FBC4218E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>
                <a:lnSpc>
                  <a:spcPts val="3200"/>
                </a:lnSpc>
                <a:spcBef>
                  <a:spcPct val="0"/>
                </a:spcBef>
                <a:buNone/>
                <a:defRPr/>
              </a:pPr>
              <a:t>62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lang="en-US" altLang="en-US" sz="1600" i="1" dirty="0">
                <a:solidFill>
                  <a:schemeClr val="bg1"/>
                </a:solidFill>
              </a:rPr>
              <a:t>W4111_02_S20:  Introduction to Databases -- Lecture  7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78A6650-3FE8-2844-8AEE-8EFD8C8A7E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185" y="632106"/>
            <a:ext cx="10827512" cy="386196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EFAC19F-27BC-1548-9130-0E439978DD1A}"/>
              </a:ext>
            </a:extLst>
          </p:cNvPr>
          <p:cNvSpPr txBox="1"/>
          <p:nvPr/>
        </p:nvSpPr>
        <p:spPr>
          <a:xfrm>
            <a:off x="660147" y="4494074"/>
            <a:ext cx="889025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 thought I could start loading into a new table and setting the section to ‘002’, ‘H02’, or ‘V02’</a:t>
            </a:r>
            <a:br>
              <a:rPr lang="en-US" dirty="0"/>
            </a:br>
            <a:r>
              <a:rPr lang="en-US" dirty="0"/>
              <a:t>based on the table that I loaded.</a:t>
            </a:r>
          </a:p>
          <a:p>
            <a:endParaRPr lang="en-US" dirty="0"/>
          </a:p>
          <a:p>
            <a:r>
              <a:rPr lang="en-US" dirty="0"/>
              <a:t>Nope. One of you is in two sections, which messes up the </a:t>
            </a:r>
            <a:r>
              <a:rPr lang="en-US" i="1" dirty="0" err="1"/>
              <a:t>student_id</a:t>
            </a:r>
            <a:r>
              <a:rPr lang="en-US" dirty="0"/>
              <a:t> and ‘uni.’</a:t>
            </a:r>
          </a:p>
          <a:p>
            <a:endParaRPr lang="en-US" dirty="0"/>
          </a:p>
          <a:p>
            <a:r>
              <a:rPr lang="en-US" dirty="0"/>
              <a:t>There is one in every crowd!</a:t>
            </a:r>
          </a:p>
        </p:txBody>
      </p:sp>
    </p:spTree>
    <p:extLst>
      <p:ext uri="{BB962C8B-B14F-4D97-AF65-F5344CB8AC3E}">
        <p14:creationId xmlns:p14="http://schemas.microsoft.com/office/powerpoint/2010/main" val="112554104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4105F3A-51C4-6647-9D86-7EE5EC80BF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3794" name="Rectangle 7">
            <a:extLst>
              <a:ext uri="{FF2B5EF4-FFF2-40B4-BE49-F238E27FC236}">
                <a16:creationId xmlns:a16="http://schemas.microsoft.com/office/drawing/2014/main" id="{2D8A47D8-DB33-E34B-A433-FC79FD290E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"/>
            <a:ext cx="1126028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Loading Data (III) – How Did I Figure it Out?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C9306B-77CF-0642-A169-30EED6284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33797" name="Picture 10">
            <a:extLst>
              <a:ext uri="{FF2B5EF4-FFF2-40B4-BE49-F238E27FC236}">
                <a16:creationId xmlns:a16="http://schemas.microsoft.com/office/drawing/2014/main" id="{394CC7E9-BC31-9C40-9A4D-8B84424E0D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8" name="TextBox 11">
            <a:extLst>
              <a:ext uri="{FF2B5EF4-FFF2-40B4-BE49-F238E27FC236}">
                <a16:creationId xmlns:a16="http://schemas.microsoft.com/office/drawing/2014/main" id="{55FB4359-791D-5B40-928C-C62BDB0296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ts val="3200"/>
              </a:lnSpc>
              <a:spcBef>
                <a:spcPct val="0"/>
              </a:spcBef>
              <a:buNone/>
              <a:defRPr/>
            </a:pPr>
            <a:fld id="{06B2ECF5-3358-634A-8C5D-6E0FBC4218E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>
                <a:lnSpc>
                  <a:spcPts val="3200"/>
                </a:lnSpc>
                <a:spcBef>
                  <a:spcPct val="0"/>
                </a:spcBef>
                <a:buNone/>
                <a:defRPr/>
              </a:pPr>
              <a:t>63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lang="en-US" altLang="en-US" sz="1600" i="1" dirty="0">
                <a:solidFill>
                  <a:schemeClr val="bg1"/>
                </a:solidFill>
              </a:rPr>
              <a:t>W4111_02_S20:  Introduction to Databases -- Lecture  7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FAC19F-27BC-1548-9130-0E439978DD1A}"/>
              </a:ext>
            </a:extLst>
          </p:cNvPr>
          <p:cNvSpPr txBox="1"/>
          <p:nvPr/>
        </p:nvSpPr>
        <p:spPr>
          <a:xfrm>
            <a:off x="492930" y="699314"/>
            <a:ext cx="104707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After several failures, cursing, throwing my mouse. I ran the following query.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8ABF5F-59D3-3343-B706-78C0E1054E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8364" y="1160979"/>
            <a:ext cx="7696200" cy="44196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F9BB378-9C4D-3949-95AD-12FAC1B88AF7}"/>
              </a:ext>
            </a:extLst>
          </p:cNvPr>
          <p:cNvSpPr txBox="1"/>
          <p:nvPr/>
        </p:nvSpPr>
        <p:spPr>
          <a:xfrm>
            <a:off x="620946" y="5351786"/>
            <a:ext cx="104707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There is only one. Now, I must decide what to do.</a:t>
            </a:r>
            <a:br>
              <a:rPr lang="en-US" sz="2400" dirty="0"/>
            </a:br>
            <a:r>
              <a:rPr lang="en-US" sz="2400" dirty="0"/>
              <a:t>I decided to ignore the enrollment in the `H02` section and go with `002.`</a:t>
            </a:r>
          </a:p>
        </p:txBody>
      </p:sp>
    </p:spTree>
    <p:extLst>
      <p:ext uri="{BB962C8B-B14F-4D97-AF65-F5344CB8AC3E}">
        <p14:creationId xmlns:p14="http://schemas.microsoft.com/office/powerpoint/2010/main" val="97393703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4105F3A-51C4-6647-9D86-7EE5EC80BF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3794" name="Rectangle 7">
            <a:extLst>
              <a:ext uri="{FF2B5EF4-FFF2-40B4-BE49-F238E27FC236}">
                <a16:creationId xmlns:a16="http://schemas.microsoft.com/office/drawing/2014/main" id="{2D8A47D8-DB33-E34B-A433-FC79FD290E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"/>
            <a:ext cx="1126028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Loading Data (IV) – Load the Data Into Table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C9306B-77CF-0642-A169-30EED6284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33797" name="Picture 10">
            <a:extLst>
              <a:ext uri="{FF2B5EF4-FFF2-40B4-BE49-F238E27FC236}">
                <a16:creationId xmlns:a16="http://schemas.microsoft.com/office/drawing/2014/main" id="{394CC7E9-BC31-9C40-9A4D-8B84424E0D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8" name="TextBox 11">
            <a:extLst>
              <a:ext uri="{FF2B5EF4-FFF2-40B4-BE49-F238E27FC236}">
                <a16:creationId xmlns:a16="http://schemas.microsoft.com/office/drawing/2014/main" id="{55FB4359-791D-5B40-928C-C62BDB0296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ts val="3200"/>
              </a:lnSpc>
              <a:spcBef>
                <a:spcPct val="0"/>
              </a:spcBef>
              <a:buNone/>
              <a:defRPr/>
            </a:pPr>
            <a:fld id="{06B2ECF5-3358-634A-8C5D-6E0FBC4218E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>
                <a:lnSpc>
                  <a:spcPts val="3200"/>
                </a:lnSpc>
                <a:spcBef>
                  <a:spcPct val="0"/>
                </a:spcBef>
                <a:buNone/>
                <a:defRPr/>
              </a:pPr>
              <a:t>64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lang="en-US" altLang="en-US" sz="1600" i="1" dirty="0">
                <a:solidFill>
                  <a:schemeClr val="bg1"/>
                </a:solidFill>
              </a:rPr>
              <a:t>W4111_02_S20:  Introduction to Databases -- Lecture  7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B425C8A-D897-F540-A828-0C48B982F1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2764" y="705611"/>
            <a:ext cx="8943340" cy="5571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56895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4105F3A-51C4-6647-9D86-7EE5EC80BF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3794" name="Rectangle 7">
            <a:extLst>
              <a:ext uri="{FF2B5EF4-FFF2-40B4-BE49-F238E27FC236}">
                <a16:creationId xmlns:a16="http://schemas.microsoft.com/office/drawing/2014/main" id="{2D8A47D8-DB33-E34B-A433-FC79FD290E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"/>
            <a:ext cx="1126028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Loading Data (V) – Load the Data Into Table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C9306B-77CF-0642-A169-30EED6284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33797" name="Picture 10">
            <a:extLst>
              <a:ext uri="{FF2B5EF4-FFF2-40B4-BE49-F238E27FC236}">
                <a16:creationId xmlns:a16="http://schemas.microsoft.com/office/drawing/2014/main" id="{394CC7E9-BC31-9C40-9A4D-8B84424E0D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8" name="TextBox 11">
            <a:extLst>
              <a:ext uri="{FF2B5EF4-FFF2-40B4-BE49-F238E27FC236}">
                <a16:creationId xmlns:a16="http://schemas.microsoft.com/office/drawing/2014/main" id="{55FB4359-791D-5B40-928C-C62BDB0296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ts val="3200"/>
              </a:lnSpc>
              <a:spcBef>
                <a:spcPct val="0"/>
              </a:spcBef>
              <a:buNone/>
              <a:defRPr/>
            </a:pPr>
            <a:fld id="{06B2ECF5-3358-634A-8C5D-6E0FBC4218E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>
                <a:lnSpc>
                  <a:spcPts val="3200"/>
                </a:lnSpc>
                <a:spcBef>
                  <a:spcPct val="0"/>
                </a:spcBef>
                <a:buNone/>
                <a:defRPr/>
              </a:pPr>
              <a:t>65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lang="en-US" altLang="en-US" sz="1600" i="1" dirty="0">
                <a:solidFill>
                  <a:schemeClr val="bg1"/>
                </a:solidFill>
              </a:rPr>
              <a:t>W4111_02_S20:  Introduction to Databases -- Lecture  7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15B5BF2-BB10-7B4A-BA1F-D2059882FB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549" y="963168"/>
            <a:ext cx="11535319" cy="303276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BBCAD67-8956-EF45-9EF8-F2BD5F0555F8}"/>
              </a:ext>
            </a:extLst>
          </p:cNvPr>
          <p:cNvSpPr txBox="1"/>
          <p:nvPr/>
        </p:nvSpPr>
        <p:spPr>
          <a:xfrm>
            <a:off x="1261872" y="4164830"/>
            <a:ext cx="49368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Some schema/data cleanup!</a:t>
            </a:r>
          </a:p>
        </p:txBody>
      </p:sp>
    </p:spTree>
    <p:extLst>
      <p:ext uri="{BB962C8B-B14F-4D97-AF65-F5344CB8AC3E}">
        <p14:creationId xmlns:p14="http://schemas.microsoft.com/office/powerpoint/2010/main" val="117806355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4105F3A-51C4-6647-9D86-7EE5EC80BF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3794" name="Rectangle 7">
            <a:extLst>
              <a:ext uri="{FF2B5EF4-FFF2-40B4-BE49-F238E27FC236}">
                <a16:creationId xmlns:a16="http://schemas.microsoft.com/office/drawing/2014/main" id="{2D8A47D8-DB33-E34B-A433-FC79FD290E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"/>
            <a:ext cx="1126028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View and Security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C9306B-77CF-0642-A169-30EED6284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33797" name="Picture 10">
            <a:extLst>
              <a:ext uri="{FF2B5EF4-FFF2-40B4-BE49-F238E27FC236}">
                <a16:creationId xmlns:a16="http://schemas.microsoft.com/office/drawing/2014/main" id="{394CC7E9-BC31-9C40-9A4D-8B84424E0D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8" name="TextBox 11">
            <a:extLst>
              <a:ext uri="{FF2B5EF4-FFF2-40B4-BE49-F238E27FC236}">
                <a16:creationId xmlns:a16="http://schemas.microsoft.com/office/drawing/2014/main" id="{55FB4359-791D-5B40-928C-C62BDB0296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ts val="3200"/>
              </a:lnSpc>
              <a:spcBef>
                <a:spcPct val="0"/>
              </a:spcBef>
              <a:buNone/>
              <a:defRPr/>
            </a:pPr>
            <a:fld id="{06B2ECF5-3358-634A-8C5D-6E0FBC4218E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>
                <a:lnSpc>
                  <a:spcPts val="3200"/>
                </a:lnSpc>
                <a:spcBef>
                  <a:spcPct val="0"/>
                </a:spcBef>
                <a:buNone/>
                <a:defRPr/>
              </a:pPr>
              <a:t>66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lang="en-US" altLang="en-US" sz="1600" i="1" dirty="0">
                <a:solidFill>
                  <a:schemeClr val="bg1"/>
                </a:solidFill>
              </a:rPr>
              <a:t>W4111_02_S20:  Introduction to Databases -- Lecture  7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D97B8086-3540-BC40-B5E7-4C15C36029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754791"/>
            <a:ext cx="11778953" cy="5320067"/>
          </a:xfrm>
        </p:spPr>
        <p:txBody>
          <a:bodyPr>
            <a:noAutofit/>
          </a:bodyPr>
          <a:lstStyle/>
          <a:p>
            <a:r>
              <a:rPr lang="en-US" sz="2400" dirty="0"/>
              <a:t>Some of the fields are potentially sensitive, e.g.</a:t>
            </a:r>
          </a:p>
          <a:p>
            <a:pPr lvl="1"/>
            <a:r>
              <a:rPr lang="en-US" sz="2000" dirty="0"/>
              <a:t>UNI</a:t>
            </a:r>
          </a:p>
          <a:p>
            <a:pPr lvl="1"/>
            <a:r>
              <a:rPr lang="en-US" sz="2000" dirty="0" err="1"/>
              <a:t>student_id</a:t>
            </a:r>
            <a:endParaRPr lang="en-US" sz="2000" dirty="0"/>
          </a:p>
          <a:p>
            <a:r>
              <a:rPr lang="en-US" sz="2400" dirty="0"/>
              <a:t>I can create a view that “hides” these columns from non-root users.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Use GRANT/REVOKE to prevent access to underlying table.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290C245-8394-B646-86A9-739A5F33AC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5015" y="2351485"/>
            <a:ext cx="5543272" cy="3281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99290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E0C6D68-12D3-5146-B80B-B266B91E5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25603" name="Picture 7">
            <a:extLst>
              <a:ext uri="{FF2B5EF4-FFF2-40B4-BE49-F238E27FC236}">
                <a16:creationId xmlns:a16="http://schemas.microsoft.com/office/drawing/2014/main" id="{B0E4FCE1-65D5-434C-9996-EEFA880639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4" name="TextBox 8">
            <a:extLst>
              <a:ext uri="{FF2B5EF4-FFF2-40B4-BE49-F238E27FC236}">
                <a16:creationId xmlns:a16="http://schemas.microsoft.com/office/drawing/2014/main" id="{6B11FA86-85D9-424A-848A-872F44A244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311401"/>
            <a:ext cx="12192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Relational Model</a:t>
            </a: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F916AC9F-F769-FB41-86FF-33E484CDD4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3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90347777-9F03-6D4D-9A15-765D7EB3799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l" defTabSz="914400" rtl="0" eaLnBrk="1" fontAlgn="auto" latinLnBrk="0" hangingPunct="1">
                <a:lnSpc>
                  <a:spcPts val="32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67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W4111_02_S20:  Introduction to Databases – Lecture 5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4184400-B333-4A42-A4E0-21E5103D2978}"/>
              </a:ext>
            </a:extLst>
          </p:cNvPr>
          <p:cNvSpPr/>
          <p:nvPr/>
        </p:nvSpPr>
        <p:spPr>
          <a:xfrm>
            <a:off x="0" y="0"/>
            <a:ext cx="12192000" cy="62484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Some Miscellaneous Stuff</a:t>
            </a:r>
          </a:p>
        </p:txBody>
      </p:sp>
    </p:spTree>
    <p:extLst>
      <p:ext uri="{BB962C8B-B14F-4D97-AF65-F5344CB8AC3E}">
        <p14:creationId xmlns:p14="http://schemas.microsoft.com/office/powerpoint/2010/main" val="45554420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754" name="Rectangle 2"/>
          <p:cNvSpPr>
            <a:spLocks noGrp="1" noChangeArrowheads="1"/>
          </p:cNvSpPr>
          <p:nvPr>
            <p:ph type="title"/>
          </p:nvPr>
        </p:nvSpPr>
        <p:spPr>
          <a:xfrm>
            <a:off x="2292350" y="2470150"/>
            <a:ext cx="8077200" cy="609600"/>
          </a:xfrm>
        </p:spPr>
        <p:txBody>
          <a:bodyPr/>
          <a:lstStyle/>
          <a:p>
            <a:r>
              <a:rPr lang="en-US" altLang="en-US" dirty="0"/>
              <a:t>Set Comparison</a:t>
            </a:r>
          </a:p>
        </p:txBody>
      </p:sp>
    </p:spTree>
    <p:extLst>
      <p:ext uri="{BB962C8B-B14F-4D97-AF65-F5344CB8AC3E}">
        <p14:creationId xmlns:p14="http://schemas.microsoft.com/office/powerpoint/2010/main" val="232013961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394" name="Rectangle 2"/>
          <p:cNvSpPr>
            <a:spLocks noGrp="1" noChangeArrowheads="1"/>
          </p:cNvSpPr>
          <p:nvPr>
            <p:ph type="title"/>
          </p:nvPr>
        </p:nvSpPr>
        <p:spPr>
          <a:xfrm>
            <a:off x="2076450" y="142875"/>
            <a:ext cx="8077200" cy="609600"/>
          </a:xfrm>
        </p:spPr>
        <p:txBody>
          <a:bodyPr/>
          <a:lstStyle/>
          <a:p>
            <a:r>
              <a:rPr lang="en-US" altLang="en-US" dirty="0"/>
              <a:t>Set Comparison – </a:t>
            </a:r>
            <a:r>
              <a:rPr lang="ja-JP" altLang="en-US" dirty="0"/>
              <a:t>“</a:t>
            </a:r>
            <a:r>
              <a:rPr lang="en-US" altLang="ja-JP" dirty="0"/>
              <a:t>some</a:t>
            </a:r>
            <a:r>
              <a:rPr lang="ja-JP" altLang="en-US" dirty="0"/>
              <a:t>”</a:t>
            </a:r>
            <a:r>
              <a:rPr lang="en-US" altLang="ja-JP" dirty="0"/>
              <a:t> Clause</a:t>
            </a:r>
            <a:endParaRPr lang="en-US" altLang="en-US" dirty="0"/>
          </a:p>
        </p:txBody>
      </p:sp>
      <p:sp>
        <p:nvSpPr>
          <p:cNvPr id="5120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7480" y="1106487"/>
            <a:ext cx="7384238" cy="4202492"/>
          </a:xfrm>
        </p:spPr>
        <p:txBody>
          <a:bodyPr/>
          <a:lstStyle/>
          <a:p>
            <a:pPr defTabSz="915988">
              <a:tabLst>
                <a:tab pos="1830388" algn="l"/>
              </a:tabLst>
            </a:pPr>
            <a:r>
              <a:rPr lang="en-US" altLang="en-US" dirty="0"/>
              <a:t>Find names of instructors with salary greater than that of some (at least one) instructor in the Biology department.</a:t>
            </a:r>
          </a:p>
          <a:p>
            <a:pPr defTabSz="915988">
              <a:tabLst>
                <a:tab pos="1830388" algn="l"/>
              </a:tabLst>
            </a:pPr>
            <a:endParaRPr lang="en-US" altLang="en-US" dirty="0"/>
          </a:p>
          <a:p>
            <a:pPr defTabSz="915988">
              <a:tabLst>
                <a:tab pos="1830388" algn="l"/>
              </a:tabLst>
            </a:pPr>
            <a:endParaRPr lang="en-US" altLang="en-US" dirty="0"/>
          </a:p>
          <a:p>
            <a:pPr defTabSz="915988">
              <a:tabLst>
                <a:tab pos="1830388" algn="l"/>
              </a:tabLst>
            </a:pPr>
            <a:endParaRPr lang="en-US" altLang="en-US" dirty="0"/>
          </a:p>
          <a:p>
            <a:pPr defTabSz="915988">
              <a:tabLst>
                <a:tab pos="1830388" algn="l"/>
              </a:tabLst>
            </a:pPr>
            <a:r>
              <a:rPr lang="en-US" altLang="en-US" dirty="0"/>
              <a:t>Same query using &gt; </a:t>
            </a:r>
            <a:r>
              <a:rPr lang="en-US" altLang="en-US" b="1" dirty="0"/>
              <a:t>some</a:t>
            </a:r>
            <a:r>
              <a:rPr lang="en-US" altLang="en-US" dirty="0"/>
              <a:t> clause</a:t>
            </a:r>
          </a:p>
        </p:txBody>
      </p:sp>
      <p:sp>
        <p:nvSpPr>
          <p:cNvPr id="51204" name="Text Box 5"/>
          <p:cNvSpPr txBox="1">
            <a:spLocks noChangeArrowheads="1"/>
          </p:cNvSpPr>
          <p:nvPr/>
        </p:nvSpPr>
        <p:spPr bwMode="auto">
          <a:xfrm>
            <a:off x="3481388" y="3285892"/>
            <a:ext cx="5657850" cy="131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>
                <a:solidFill>
                  <a:srgbClr val="000000"/>
                </a:solidFill>
              </a:rPr>
              <a:t>select </a:t>
            </a:r>
            <a:r>
              <a:rPr lang="en-US" altLang="en-US" sz="1600" i="1" dirty="0">
                <a:solidFill>
                  <a:srgbClr val="000000"/>
                </a:solidFill>
              </a:rPr>
              <a:t>name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>
                <a:solidFill>
                  <a:srgbClr val="000000"/>
                </a:solidFill>
              </a:rPr>
              <a:t>from </a:t>
            </a:r>
            <a:r>
              <a:rPr lang="en-US" altLang="en-US" sz="1600" i="1" dirty="0">
                <a:solidFill>
                  <a:srgbClr val="000000"/>
                </a:solidFill>
              </a:rPr>
              <a:t>instructor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>
                <a:solidFill>
                  <a:srgbClr val="000000"/>
                </a:solidFill>
              </a:rPr>
              <a:t>where </a:t>
            </a:r>
            <a:r>
              <a:rPr lang="en-US" altLang="en-US" sz="1600" i="1" dirty="0">
                <a:solidFill>
                  <a:srgbClr val="000000"/>
                </a:solidFill>
              </a:rPr>
              <a:t>salary </a:t>
            </a:r>
            <a:r>
              <a:rPr lang="en-US" altLang="en-US" sz="1600" dirty="0">
                <a:solidFill>
                  <a:srgbClr val="000000"/>
                </a:solidFill>
              </a:rPr>
              <a:t>&gt; </a:t>
            </a:r>
            <a:r>
              <a:rPr lang="en-US" altLang="en-US" sz="1600" b="1" dirty="0">
                <a:solidFill>
                  <a:srgbClr val="000000"/>
                </a:solidFill>
              </a:rPr>
              <a:t>some </a:t>
            </a:r>
            <a:r>
              <a:rPr lang="en-US" altLang="en-US" sz="1600" dirty="0">
                <a:solidFill>
                  <a:srgbClr val="000000"/>
                </a:solidFill>
              </a:rPr>
              <a:t>(</a:t>
            </a:r>
            <a:r>
              <a:rPr lang="en-US" altLang="en-US" sz="1600" b="1" dirty="0">
                <a:solidFill>
                  <a:srgbClr val="000000"/>
                </a:solidFill>
              </a:rPr>
              <a:t>select </a:t>
            </a:r>
            <a:r>
              <a:rPr lang="en-US" altLang="en-US" sz="1600" i="1" dirty="0">
                <a:solidFill>
                  <a:srgbClr val="000000"/>
                </a:solidFill>
              </a:rPr>
              <a:t>salary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>
                <a:solidFill>
                  <a:srgbClr val="000000"/>
                </a:solidFill>
              </a:rPr>
              <a:t>                                     from </a:t>
            </a:r>
            <a:r>
              <a:rPr lang="en-US" altLang="en-US" sz="1600" i="1" dirty="0">
                <a:solidFill>
                  <a:srgbClr val="000000"/>
                </a:solidFill>
              </a:rPr>
              <a:t>instructor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>
                <a:solidFill>
                  <a:srgbClr val="000000"/>
                </a:solidFill>
              </a:rPr>
              <a:t>                                     where </a:t>
            </a:r>
            <a:r>
              <a:rPr lang="en-US" altLang="en-US" sz="1600" i="1" dirty="0">
                <a:solidFill>
                  <a:srgbClr val="000000"/>
                </a:solidFill>
              </a:rPr>
              <a:t>dept name </a:t>
            </a:r>
            <a:r>
              <a:rPr lang="en-US" altLang="en-US" sz="1600" dirty="0">
                <a:solidFill>
                  <a:srgbClr val="000000"/>
                </a:solidFill>
              </a:rPr>
              <a:t>= 'Biology');</a:t>
            </a:r>
          </a:p>
        </p:txBody>
      </p:sp>
      <p:sp>
        <p:nvSpPr>
          <p:cNvPr id="51205" name="Text Box 6"/>
          <p:cNvSpPr txBox="1">
            <a:spLocks noChangeArrowheads="1"/>
          </p:cNvSpPr>
          <p:nvPr/>
        </p:nvSpPr>
        <p:spPr bwMode="auto">
          <a:xfrm>
            <a:off x="3476626" y="1806466"/>
            <a:ext cx="5275263" cy="82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>
                <a:solidFill>
                  <a:srgbClr val="000000"/>
                </a:solidFill>
              </a:rPr>
              <a:t>select distinct </a:t>
            </a:r>
            <a:r>
              <a:rPr lang="en-US" altLang="en-US" sz="1600" i="1" dirty="0">
                <a:solidFill>
                  <a:srgbClr val="000000"/>
                </a:solidFill>
              </a:rPr>
              <a:t>T</a:t>
            </a:r>
            <a:r>
              <a:rPr lang="en-US" altLang="en-US" sz="1600" dirty="0">
                <a:solidFill>
                  <a:srgbClr val="000000"/>
                </a:solidFill>
              </a:rPr>
              <a:t>.</a:t>
            </a:r>
            <a:r>
              <a:rPr lang="en-US" altLang="en-US" sz="1600" i="1" dirty="0">
                <a:solidFill>
                  <a:srgbClr val="000000"/>
                </a:solidFill>
              </a:rPr>
              <a:t>name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>
                <a:solidFill>
                  <a:srgbClr val="000000"/>
                </a:solidFill>
              </a:rPr>
              <a:t>from </a:t>
            </a:r>
            <a:r>
              <a:rPr lang="en-US" altLang="en-US" sz="1600" i="1" dirty="0">
                <a:solidFill>
                  <a:srgbClr val="000000"/>
                </a:solidFill>
              </a:rPr>
              <a:t>instructor </a:t>
            </a:r>
            <a:r>
              <a:rPr lang="en-US" altLang="en-US" sz="1600" b="1" dirty="0">
                <a:solidFill>
                  <a:srgbClr val="000000"/>
                </a:solidFill>
              </a:rPr>
              <a:t>as </a:t>
            </a:r>
            <a:r>
              <a:rPr lang="en-US" altLang="en-US" sz="1600" i="1" dirty="0">
                <a:solidFill>
                  <a:srgbClr val="000000"/>
                </a:solidFill>
              </a:rPr>
              <a:t>T</a:t>
            </a:r>
            <a:r>
              <a:rPr lang="en-US" altLang="en-US" sz="1600" dirty="0">
                <a:solidFill>
                  <a:srgbClr val="000000"/>
                </a:solidFill>
              </a:rPr>
              <a:t>, </a:t>
            </a:r>
            <a:r>
              <a:rPr lang="en-US" altLang="en-US" sz="1600" i="1" dirty="0">
                <a:solidFill>
                  <a:srgbClr val="000000"/>
                </a:solidFill>
              </a:rPr>
              <a:t>instructor </a:t>
            </a:r>
            <a:r>
              <a:rPr lang="en-US" altLang="en-US" sz="1600" b="1" dirty="0">
                <a:solidFill>
                  <a:srgbClr val="000000"/>
                </a:solidFill>
              </a:rPr>
              <a:t>as </a:t>
            </a:r>
            <a:r>
              <a:rPr lang="en-US" altLang="en-US" sz="1600" i="1" dirty="0">
                <a:solidFill>
                  <a:srgbClr val="000000"/>
                </a:solidFill>
              </a:rPr>
              <a:t>S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>
                <a:solidFill>
                  <a:srgbClr val="000000"/>
                </a:solidFill>
              </a:rPr>
              <a:t>where </a:t>
            </a:r>
            <a:r>
              <a:rPr lang="en-US" altLang="en-US" sz="1600" i="1" dirty="0" err="1">
                <a:solidFill>
                  <a:srgbClr val="000000"/>
                </a:solidFill>
              </a:rPr>
              <a:t>T.salary</a:t>
            </a:r>
            <a:r>
              <a:rPr lang="en-US" altLang="en-US" sz="1600" i="1" dirty="0">
                <a:solidFill>
                  <a:srgbClr val="000000"/>
                </a:solidFill>
              </a:rPr>
              <a:t> </a:t>
            </a:r>
            <a:r>
              <a:rPr lang="en-US" altLang="en-US" sz="1600" dirty="0">
                <a:solidFill>
                  <a:srgbClr val="000000"/>
                </a:solidFill>
              </a:rPr>
              <a:t>&gt; </a:t>
            </a:r>
            <a:r>
              <a:rPr lang="en-US" altLang="en-US" sz="1600" i="1" dirty="0" err="1">
                <a:solidFill>
                  <a:srgbClr val="000000"/>
                </a:solidFill>
              </a:rPr>
              <a:t>S.salary</a:t>
            </a:r>
            <a:r>
              <a:rPr lang="en-US" altLang="en-US" sz="1600" i="1" dirty="0">
                <a:solidFill>
                  <a:srgbClr val="000000"/>
                </a:solidFill>
              </a:rPr>
              <a:t> </a:t>
            </a:r>
            <a:r>
              <a:rPr lang="en-US" altLang="en-US" sz="1600" b="1" dirty="0">
                <a:solidFill>
                  <a:srgbClr val="000000"/>
                </a:solidFill>
              </a:rPr>
              <a:t>and </a:t>
            </a:r>
            <a:r>
              <a:rPr lang="en-US" altLang="en-US" sz="1600" i="1" dirty="0" err="1">
                <a:solidFill>
                  <a:srgbClr val="000000"/>
                </a:solidFill>
              </a:rPr>
              <a:t>S.dept</a:t>
            </a:r>
            <a:r>
              <a:rPr lang="en-US" altLang="en-US" sz="1600" i="1" dirty="0">
                <a:solidFill>
                  <a:srgbClr val="000000"/>
                </a:solidFill>
              </a:rPr>
              <a:t> name </a:t>
            </a:r>
            <a:r>
              <a:rPr lang="en-US" altLang="en-US" sz="1600" dirty="0">
                <a:solidFill>
                  <a:srgbClr val="000000"/>
                </a:solidFill>
              </a:rPr>
              <a:t>= 'Biology';</a:t>
            </a:r>
          </a:p>
        </p:txBody>
      </p:sp>
    </p:spTree>
    <p:extLst>
      <p:ext uri="{BB962C8B-B14F-4D97-AF65-F5344CB8AC3E}">
        <p14:creationId xmlns:p14="http://schemas.microsoft.com/office/powerpoint/2010/main" val="39985737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4105F3A-51C4-6647-9D86-7EE5EC80BF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3794" name="Rectangle 7">
            <a:extLst>
              <a:ext uri="{FF2B5EF4-FFF2-40B4-BE49-F238E27FC236}">
                <a16:creationId xmlns:a16="http://schemas.microsoft.com/office/drawing/2014/main" id="{2D8A47D8-DB33-E34B-A433-FC79FD290E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"/>
            <a:ext cx="1126028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lvl="0">
              <a:spcBef>
                <a:spcPct val="0"/>
              </a:spcBef>
              <a:buNone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Attributes 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(</a:t>
            </a:r>
            <a:r>
              <a:rPr lang="en-US" sz="1800" dirty="0">
                <a:hlinkClick r:id="rId3"/>
              </a:rPr>
              <a:t>https://www.tutorialspoint.com/dbms/er_model_basic_concepts.htm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)</a:t>
            </a:r>
            <a:endParaRPr kumimoji="0" lang="en-US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C9306B-77CF-0642-A169-30EED6284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33797" name="Picture 10">
            <a:extLst>
              <a:ext uri="{FF2B5EF4-FFF2-40B4-BE49-F238E27FC236}">
                <a16:creationId xmlns:a16="http://schemas.microsoft.com/office/drawing/2014/main" id="{394CC7E9-BC31-9C40-9A4D-8B84424E0D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8" name="TextBox 11">
            <a:extLst>
              <a:ext uri="{FF2B5EF4-FFF2-40B4-BE49-F238E27FC236}">
                <a16:creationId xmlns:a16="http://schemas.microsoft.com/office/drawing/2014/main" id="{55FB4359-791D-5B40-928C-C62BDB0296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3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06B2ECF5-3358-634A-8C5D-6E0FBC4218E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l" defTabSz="914400" rtl="0" eaLnBrk="1" fontAlgn="auto" latinLnBrk="0" hangingPunct="1">
                <a:lnSpc>
                  <a:spcPts val="32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7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W4111_02_S20:  Introduction to Databases -- Lecture  7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BBC282-91E6-EC40-8B0B-F0793D7FF1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06436" y="2730360"/>
            <a:ext cx="4885564" cy="165946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4210D97-BD1F-E144-9942-30C715C216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160" y="1019586"/>
            <a:ext cx="7424928" cy="4818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28919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ChangeArrowheads="1"/>
          </p:cNvSpPr>
          <p:nvPr>
            <p:ph type="title"/>
          </p:nvPr>
        </p:nvSpPr>
        <p:spPr>
          <a:xfrm>
            <a:off x="2147888" y="146388"/>
            <a:ext cx="8077200" cy="609600"/>
          </a:xfrm>
        </p:spPr>
        <p:txBody>
          <a:bodyPr/>
          <a:lstStyle/>
          <a:p>
            <a:r>
              <a:rPr lang="en-US" altLang="en-US" dirty="0"/>
              <a:t>Definition of  </a:t>
            </a:r>
            <a:r>
              <a:rPr lang="ja-JP" altLang="en-US" dirty="0"/>
              <a:t>“</a:t>
            </a:r>
            <a:r>
              <a:rPr lang="en-US" altLang="ja-JP" dirty="0"/>
              <a:t>some</a:t>
            </a:r>
            <a:r>
              <a:rPr lang="ja-JP" altLang="en-US" dirty="0"/>
              <a:t>”</a:t>
            </a:r>
            <a:r>
              <a:rPr lang="en-US" altLang="ja-JP" dirty="0"/>
              <a:t> Clause</a:t>
            </a:r>
            <a:endParaRPr lang="en-US" altLang="en-US" dirty="0"/>
          </a:p>
        </p:txBody>
      </p:sp>
      <p:sp>
        <p:nvSpPr>
          <p:cNvPr id="5222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1532" y="1106489"/>
            <a:ext cx="6800849" cy="714375"/>
          </a:xfrm>
        </p:spPr>
        <p:txBody>
          <a:bodyPr/>
          <a:lstStyle/>
          <a:p>
            <a:r>
              <a:rPr lang="en-US" altLang="en-US" dirty="0"/>
              <a:t>F &lt;comp&gt; </a:t>
            </a:r>
            <a:r>
              <a:rPr lang="en-US" altLang="en-US" b="1" dirty="0"/>
              <a:t>some </a:t>
            </a:r>
            <a:r>
              <a:rPr lang="en-US" altLang="en-US" i="1" dirty="0"/>
              <a:t>r </a:t>
            </a:r>
            <a:r>
              <a:rPr lang="en-US" altLang="en-US" dirty="0">
                <a:sym typeface="Symbol" panose="05050102010706020507" pitchFamily="18" charset="2"/>
              </a:rPr>
              <a:t></a:t>
            </a:r>
            <a:r>
              <a:rPr lang="en-US" altLang="en-US" i="1" dirty="0">
                <a:sym typeface="Symbol" panose="05050102010706020507" pitchFamily="18" charset="2"/>
              </a:rPr>
              <a:t>t </a:t>
            </a:r>
            <a:r>
              <a:rPr lang="en-US" altLang="en-US" dirty="0">
                <a:sym typeface="Symbol" panose="05050102010706020507" pitchFamily="18" charset="2"/>
              </a:rPr>
              <a:t></a:t>
            </a:r>
            <a:r>
              <a:rPr lang="en-US" altLang="en-US" i="1" dirty="0">
                <a:sym typeface="Symbol" panose="05050102010706020507" pitchFamily="18" charset="2"/>
              </a:rPr>
              <a:t>r </a:t>
            </a:r>
            <a:r>
              <a:rPr lang="en-US" altLang="en-US" dirty="0">
                <a:sym typeface="Symbol" panose="05050102010706020507" pitchFamily="18" charset="2"/>
              </a:rPr>
              <a:t>such that (F &lt;comp&gt; </a:t>
            </a:r>
            <a:r>
              <a:rPr lang="en-US" altLang="en-US" i="1" dirty="0">
                <a:sym typeface="Symbol" panose="05050102010706020507" pitchFamily="18" charset="2"/>
              </a:rPr>
              <a:t>t </a:t>
            </a:r>
            <a:r>
              <a:rPr lang="en-US" altLang="en-US" dirty="0">
                <a:sym typeface="Symbol" panose="05050102010706020507" pitchFamily="18" charset="2"/>
              </a:rPr>
              <a:t>)</a:t>
            </a:r>
            <a:br>
              <a:rPr lang="en-US" altLang="en-US" i="1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>Where &lt;comp&gt; can be:      </a:t>
            </a:r>
            <a:endParaRPr lang="en-US" altLang="en-US" dirty="0"/>
          </a:p>
        </p:txBody>
      </p:sp>
      <p:grpSp>
        <p:nvGrpSpPr>
          <p:cNvPr id="2" name="Group 1"/>
          <p:cNvGrpSpPr>
            <a:grpSpLocks/>
          </p:cNvGrpSpPr>
          <p:nvPr/>
        </p:nvGrpSpPr>
        <p:grpSpPr bwMode="auto">
          <a:xfrm>
            <a:off x="3036889" y="1952626"/>
            <a:ext cx="7805737" cy="4233863"/>
            <a:chOff x="809625" y="1952625"/>
            <a:chExt cx="7805738" cy="4233863"/>
          </a:xfrm>
        </p:grpSpPr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2105025" y="1952625"/>
              <a:ext cx="457200" cy="1066800"/>
              <a:chOff x="2448" y="1296"/>
              <a:chExt cx="288" cy="960"/>
            </a:xfrm>
          </p:grpSpPr>
          <p:sp>
            <p:nvSpPr>
              <p:cNvPr id="52246" name="Rectangle 5"/>
              <p:cNvSpPr>
                <a:spLocks noChangeArrowheads="1"/>
              </p:cNvSpPr>
              <p:nvPr/>
            </p:nvSpPr>
            <p:spPr bwMode="auto">
              <a:xfrm>
                <a:off x="2448" y="1296"/>
                <a:ext cx="288" cy="33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0</a:t>
                </a:r>
              </a:p>
            </p:txBody>
          </p:sp>
          <p:sp>
            <p:nvSpPr>
              <p:cNvPr id="52247" name="Rectangle 6"/>
              <p:cNvSpPr>
                <a:spLocks noChangeArrowheads="1"/>
              </p:cNvSpPr>
              <p:nvPr/>
            </p:nvSpPr>
            <p:spPr bwMode="auto">
              <a:xfrm>
                <a:off x="2448" y="1584"/>
                <a:ext cx="288" cy="33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5</a:t>
                </a:r>
              </a:p>
            </p:txBody>
          </p:sp>
          <p:sp>
            <p:nvSpPr>
              <p:cNvPr id="52248" name="Rectangle 7"/>
              <p:cNvSpPr>
                <a:spLocks noChangeArrowheads="1"/>
              </p:cNvSpPr>
              <p:nvPr/>
            </p:nvSpPr>
            <p:spPr bwMode="auto">
              <a:xfrm>
                <a:off x="2448" y="1920"/>
                <a:ext cx="288" cy="33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6</a:t>
                </a:r>
              </a:p>
            </p:txBody>
          </p:sp>
        </p:grpSp>
        <p:sp>
          <p:nvSpPr>
            <p:cNvPr id="52229" name="Text Box 8"/>
            <p:cNvSpPr txBox="1">
              <a:spLocks noChangeArrowheads="1"/>
            </p:cNvSpPr>
            <p:nvPr/>
          </p:nvSpPr>
          <p:spPr bwMode="auto">
            <a:xfrm>
              <a:off x="830263" y="2257425"/>
              <a:ext cx="1350962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en-US" sz="1800">
                  <a:solidFill>
                    <a:srgbClr val="000000"/>
                  </a:solidFill>
                </a:rPr>
                <a:t>(5 &lt; </a:t>
              </a:r>
              <a:r>
                <a:rPr lang="en-US" altLang="en-US" sz="1800" b="1">
                  <a:solidFill>
                    <a:srgbClr val="000000"/>
                  </a:solidFill>
                </a:rPr>
                <a:t>some</a:t>
              </a:r>
              <a:endParaRPr lang="en-US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52230" name="Text Box 9"/>
            <p:cNvSpPr txBox="1">
              <a:spLocks noChangeArrowheads="1"/>
            </p:cNvSpPr>
            <p:nvPr/>
          </p:nvSpPr>
          <p:spPr bwMode="auto">
            <a:xfrm>
              <a:off x="2638425" y="2257425"/>
              <a:ext cx="91440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en-US" sz="1800">
                  <a:solidFill>
                    <a:srgbClr val="000000"/>
                  </a:solidFill>
                </a:rPr>
                <a:t>) = true</a:t>
              </a:r>
            </a:p>
          </p:txBody>
        </p:sp>
        <p:sp>
          <p:nvSpPr>
            <p:cNvPr id="52231" name="Rectangle 10"/>
            <p:cNvSpPr>
              <a:spLocks noChangeArrowheads="1"/>
            </p:cNvSpPr>
            <p:nvPr/>
          </p:nvSpPr>
          <p:spPr bwMode="auto">
            <a:xfrm>
              <a:off x="2105025" y="3118035"/>
              <a:ext cx="457200" cy="3810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>
                  <a:solidFill>
                    <a:srgbClr val="000000"/>
                  </a:solidFill>
                  <a:latin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52232" name="Rectangle 11"/>
            <p:cNvSpPr>
              <a:spLocks noChangeArrowheads="1"/>
            </p:cNvSpPr>
            <p:nvPr/>
          </p:nvSpPr>
          <p:spPr bwMode="auto">
            <a:xfrm>
              <a:off x="2105025" y="3476625"/>
              <a:ext cx="457200" cy="29686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>
                  <a:solidFill>
                    <a:srgbClr val="000000"/>
                  </a:solidFill>
                  <a:latin typeface="Times New Roman" panose="02020603050405020304" pitchFamily="18" charset="0"/>
                </a:rPr>
                <a:t>5</a:t>
              </a:r>
            </a:p>
          </p:txBody>
        </p:sp>
        <p:sp>
          <p:nvSpPr>
            <p:cNvPr id="52233" name="Rectangle 12"/>
            <p:cNvSpPr>
              <a:spLocks noChangeArrowheads="1"/>
            </p:cNvSpPr>
            <p:nvPr/>
          </p:nvSpPr>
          <p:spPr bwMode="auto">
            <a:xfrm>
              <a:off x="2105025" y="3930650"/>
              <a:ext cx="457200" cy="30797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>
                  <a:solidFill>
                    <a:srgbClr val="000000"/>
                  </a:solidFill>
                  <a:latin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52234" name="Text Box 13"/>
            <p:cNvSpPr txBox="1">
              <a:spLocks noChangeArrowheads="1"/>
            </p:cNvSpPr>
            <p:nvPr/>
          </p:nvSpPr>
          <p:spPr bwMode="auto">
            <a:xfrm>
              <a:off x="2638425" y="3416300"/>
              <a:ext cx="121920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en-US" sz="1800">
                  <a:solidFill>
                    <a:srgbClr val="000000"/>
                  </a:solidFill>
                </a:rPr>
                <a:t>) = false</a:t>
              </a:r>
            </a:p>
          </p:txBody>
        </p:sp>
        <p:sp>
          <p:nvSpPr>
            <p:cNvPr id="52235" name="Rectangle 14"/>
            <p:cNvSpPr>
              <a:spLocks noChangeArrowheads="1"/>
            </p:cNvSpPr>
            <p:nvPr/>
          </p:nvSpPr>
          <p:spPr bwMode="auto">
            <a:xfrm>
              <a:off x="2105025" y="4235450"/>
              <a:ext cx="457200" cy="30797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>
                  <a:solidFill>
                    <a:srgbClr val="000000"/>
                  </a:solidFill>
                  <a:latin typeface="Times New Roman" panose="02020603050405020304" pitchFamily="18" charset="0"/>
                </a:rPr>
                <a:t>5</a:t>
              </a:r>
            </a:p>
          </p:txBody>
        </p:sp>
        <p:sp>
          <p:nvSpPr>
            <p:cNvPr id="52236" name="Rectangle 15"/>
            <p:cNvSpPr>
              <a:spLocks noChangeArrowheads="1"/>
            </p:cNvSpPr>
            <p:nvPr/>
          </p:nvSpPr>
          <p:spPr bwMode="auto">
            <a:xfrm>
              <a:off x="2105025" y="4772025"/>
              <a:ext cx="457200" cy="30797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>
                  <a:solidFill>
                    <a:srgbClr val="000000"/>
                  </a:solidFill>
                  <a:latin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52237" name="Rectangle 16"/>
            <p:cNvSpPr>
              <a:spLocks noChangeArrowheads="1"/>
            </p:cNvSpPr>
            <p:nvPr/>
          </p:nvSpPr>
          <p:spPr bwMode="auto">
            <a:xfrm>
              <a:off x="2105025" y="5076825"/>
              <a:ext cx="457200" cy="30956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>
                  <a:solidFill>
                    <a:srgbClr val="000000"/>
                  </a:solidFill>
                  <a:latin typeface="Times New Roman" panose="02020603050405020304" pitchFamily="18" charset="0"/>
                </a:rPr>
                <a:t>5</a:t>
              </a:r>
            </a:p>
          </p:txBody>
        </p:sp>
        <p:sp>
          <p:nvSpPr>
            <p:cNvPr id="52238" name="Text Box 17"/>
            <p:cNvSpPr txBox="1">
              <a:spLocks noChangeArrowheads="1"/>
            </p:cNvSpPr>
            <p:nvPr/>
          </p:nvSpPr>
          <p:spPr bwMode="auto">
            <a:xfrm>
              <a:off x="809625" y="5000625"/>
              <a:ext cx="14478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en-US" sz="1800">
                  <a:solidFill>
                    <a:srgbClr val="000000"/>
                  </a:solidFill>
                </a:rPr>
                <a:t>(5 </a:t>
              </a:r>
              <a:r>
                <a:rPr lang="en-US" altLang="en-US">
                  <a:solidFill>
                    <a:srgbClr val="000000"/>
                  </a:solidFill>
                  <a:latin typeface="Times New Roman" panose="02020603050405020304" pitchFamily="18" charset="0"/>
                  <a:sym typeface="Symbol" panose="05050102010706020507" pitchFamily="18" charset="2"/>
                </a:rPr>
                <a:t></a:t>
              </a:r>
              <a:r>
                <a:rPr lang="en-US" altLang="en-US" sz="1800">
                  <a:solidFill>
                    <a:srgbClr val="000000"/>
                  </a:solidFill>
                </a:rPr>
                <a:t> </a:t>
              </a:r>
              <a:r>
                <a:rPr lang="en-US" altLang="en-US" sz="1800" b="1">
                  <a:solidFill>
                    <a:srgbClr val="000000"/>
                  </a:solidFill>
                </a:rPr>
                <a:t>some</a:t>
              </a:r>
            </a:p>
          </p:txBody>
        </p:sp>
        <p:sp>
          <p:nvSpPr>
            <p:cNvPr id="52239" name="Text Box 18"/>
            <p:cNvSpPr txBox="1">
              <a:spLocks noChangeArrowheads="1"/>
            </p:cNvSpPr>
            <p:nvPr/>
          </p:nvSpPr>
          <p:spPr bwMode="auto">
            <a:xfrm>
              <a:off x="2638425" y="5000625"/>
              <a:ext cx="25146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en-US" sz="1800">
                  <a:solidFill>
                    <a:srgbClr val="000000"/>
                  </a:solidFill>
                </a:rPr>
                <a:t>) = true (since 0 </a:t>
              </a:r>
              <a:r>
                <a:rPr lang="en-US" altLang="en-US">
                  <a:solidFill>
                    <a:srgbClr val="000000"/>
                  </a:solidFill>
                  <a:latin typeface="Times New Roman" panose="02020603050405020304" pitchFamily="18" charset="0"/>
                  <a:sym typeface="Symbol" panose="05050102010706020507" pitchFamily="18" charset="2"/>
                </a:rPr>
                <a:t> </a:t>
              </a:r>
              <a:r>
                <a:rPr lang="en-US" altLang="en-US" sz="1800">
                  <a:solidFill>
                    <a:srgbClr val="000000"/>
                  </a:solidFill>
                  <a:sym typeface="Symbol" panose="05050102010706020507" pitchFamily="18" charset="2"/>
                </a:rPr>
                <a:t>5)</a:t>
              </a:r>
              <a:endParaRPr lang="en-US" altLang="en-US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52240" name="Text Box 19"/>
            <p:cNvSpPr txBox="1">
              <a:spLocks noChangeArrowheads="1"/>
            </p:cNvSpPr>
            <p:nvPr/>
          </p:nvSpPr>
          <p:spPr bwMode="auto">
            <a:xfrm>
              <a:off x="3738563" y="2486025"/>
              <a:ext cx="487680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en-US" sz="1800">
                  <a:solidFill>
                    <a:srgbClr val="000000"/>
                  </a:solidFill>
                </a:rPr>
                <a:t>(read:  5 &lt; some tuple in the relation) </a:t>
              </a:r>
            </a:p>
          </p:txBody>
        </p:sp>
        <p:sp>
          <p:nvSpPr>
            <p:cNvPr id="52241" name="Text Box 20"/>
            <p:cNvSpPr txBox="1">
              <a:spLocks noChangeArrowheads="1"/>
            </p:cNvSpPr>
            <p:nvPr/>
          </p:nvSpPr>
          <p:spPr bwMode="auto">
            <a:xfrm>
              <a:off x="844550" y="3402013"/>
              <a:ext cx="1377950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en-US" sz="1800">
                  <a:solidFill>
                    <a:srgbClr val="000000"/>
                  </a:solidFill>
                </a:rPr>
                <a:t>(5 &lt; </a:t>
              </a:r>
              <a:r>
                <a:rPr lang="en-US" altLang="en-US" sz="1800" b="1">
                  <a:solidFill>
                    <a:srgbClr val="000000"/>
                  </a:solidFill>
                </a:rPr>
                <a:t>some</a:t>
              </a:r>
              <a:endParaRPr lang="en-US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52242" name="Text Box 21"/>
            <p:cNvSpPr txBox="1">
              <a:spLocks noChangeArrowheads="1"/>
            </p:cNvSpPr>
            <p:nvPr/>
          </p:nvSpPr>
          <p:spPr bwMode="auto">
            <a:xfrm>
              <a:off x="2638425" y="4159250"/>
              <a:ext cx="121920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en-US" sz="1800">
                  <a:solidFill>
                    <a:srgbClr val="000000"/>
                  </a:solidFill>
                </a:rPr>
                <a:t>) = true</a:t>
              </a:r>
            </a:p>
          </p:txBody>
        </p:sp>
        <p:sp>
          <p:nvSpPr>
            <p:cNvPr id="52243" name="Text Box 22"/>
            <p:cNvSpPr txBox="1">
              <a:spLocks noChangeArrowheads="1"/>
            </p:cNvSpPr>
            <p:nvPr/>
          </p:nvSpPr>
          <p:spPr bwMode="auto">
            <a:xfrm>
              <a:off x="885825" y="4162425"/>
              <a:ext cx="152400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en-US" sz="1800">
                  <a:solidFill>
                    <a:srgbClr val="000000"/>
                  </a:solidFill>
                </a:rPr>
                <a:t>(5 = </a:t>
              </a:r>
              <a:r>
                <a:rPr lang="en-US" altLang="en-US" sz="1800" b="1">
                  <a:solidFill>
                    <a:srgbClr val="000000"/>
                  </a:solidFill>
                </a:rPr>
                <a:t>some</a:t>
              </a:r>
              <a:endParaRPr lang="en-US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52244" name="Rectangle 23"/>
            <p:cNvSpPr>
              <a:spLocks noChangeArrowheads="1"/>
            </p:cNvSpPr>
            <p:nvPr/>
          </p:nvSpPr>
          <p:spPr bwMode="auto">
            <a:xfrm>
              <a:off x="823913" y="5472113"/>
              <a:ext cx="6800850" cy="714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488" tIns="44450" rIns="90488" bIns="44450"/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800">
                  <a:solidFill>
                    <a:srgbClr val="000000"/>
                  </a:solidFill>
                  <a:latin typeface="Arial" panose="020B0604020202020204" pitchFamily="34" charset="0"/>
                </a:rPr>
                <a:t>(= </a:t>
              </a:r>
              <a:r>
                <a:rPr lang="en-US" altLang="en-US" sz="1800" b="1">
                  <a:solidFill>
                    <a:srgbClr val="000000"/>
                  </a:solidFill>
                  <a:latin typeface="Arial" panose="020B0604020202020204" pitchFamily="34" charset="0"/>
                </a:rPr>
                <a:t>some</a:t>
              </a:r>
              <a:r>
                <a:rPr lang="en-US" altLang="en-US" sz="1800">
                  <a:solidFill>
                    <a:srgbClr val="000000"/>
                  </a:solidFill>
                  <a:latin typeface="Arial" panose="020B0604020202020204" pitchFamily="34" charset="0"/>
                </a:rPr>
                <a:t>) </a:t>
              </a:r>
              <a:r>
                <a:rPr lang="en-US" altLang="en-US" sz="1800">
                  <a:solidFill>
                    <a:srgbClr val="000000"/>
                  </a:solidFill>
                  <a:latin typeface="Arial" panose="020B0604020202020204" pitchFamily="34" charset="0"/>
                  <a:sym typeface="Symbol" panose="05050102010706020507" pitchFamily="18" charset="2"/>
                </a:rPr>
                <a:t> </a:t>
              </a:r>
              <a:r>
                <a:rPr lang="en-US" altLang="en-US" sz="1800" b="1">
                  <a:solidFill>
                    <a:srgbClr val="000000"/>
                  </a:solidFill>
                  <a:latin typeface="Arial" panose="020B0604020202020204" pitchFamily="34" charset="0"/>
                  <a:sym typeface="Symbol" panose="05050102010706020507" pitchFamily="18" charset="2"/>
                </a:rPr>
                <a:t>in</a:t>
              </a:r>
            </a:p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800">
                  <a:solidFill>
                    <a:srgbClr val="000000"/>
                  </a:solidFill>
                  <a:latin typeface="Arial" panose="020B0604020202020204" pitchFamily="34" charset="0"/>
                  <a:sym typeface="Symbol" panose="05050102010706020507" pitchFamily="18" charset="2"/>
                </a:rPr>
                <a:t>However, ( </a:t>
              </a:r>
              <a:r>
                <a:rPr lang="en-US" altLang="en-US" sz="1800" b="1">
                  <a:solidFill>
                    <a:srgbClr val="000000"/>
                  </a:solidFill>
                  <a:latin typeface="Arial" panose="020B0604020202020204" pitchFamily="34" charset="0"/>
                  <a:sym typeface="Symbol" panose="05050102010706020507" pitchFamily="18" charset="2"/>
                </a:rPr>
                <a:t>some</a:t>
              </a:r>
              <a:r>
                <a:rPr lang="en-US" altLang="en-US" sz="1800">
                  <a:solidFill>
                    <a:srgbClr val="000000"/>
                  </a:solidFill>
                  <a:latin typeface="Arial" panose="020B0604020202020204" pitchFamily="34" charset="0"/>
                  <a:sym typeface="Symbol" panose="05050102010706020507" pitchFamily="18" charset="2"/>
                </a:rPr>
                <a:t>)  </a:t>
              </a:r>
              <a:r>
                <a:rPr lang="en-US" altLang="en-US" sz="1800" b="1">
                  <a:solidFill>
                    <a:srgbClr val="000000"/>
                  </a:solidFill>
                  <a:latin typeface="Arial" panose="020B0604020202020204" pitchFamily="34" charset="0"/>
                  <a:sym typeface="Symbol" panose="05050102010706020507" pitchFamily="18" charset="2"/>
                </a:rPr>
                <a:t>not in</a:t>
              </a:r>
              <a:endParaRPr lang="en-US" altLang="en-US" sz="1800">
                <a:solidFill>
                  <a:srgbClr val="000000"/>
                </a:solidFill>
                <a:latin typeface="Arial" panose="020B0604020202020204" pitchFamily="34" charset="0"/>
                <a:sym typeface="Symbol" panose="05050102010706020507" pitchFamily="18" charset="2"/>
              </a:endParaRPr>
            </a:p>
          </p:txBody>
        </p:sp>
        <p:sp>
          <p:nvSpPr>
            <p:cNvPr id="52245" name="Line 24"/>
            <p:cNvSpPr>
              <a:spLocks noChangeShapeType="1"/>
            </p:cNvSpPr>
            <p:nvPr/>
          </p:nvSpPr>
          <p:spPr bwMode="auto">
            <a:xfrm flipH="1">
              <a:off x="2919413" y="5840413"/>
              <a:ext cx="122237" cy="2794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IN" sz="1600">
                <a:solidFill>
                  <a:srgbClr val="000000"/>
                </a:solidFill>
                <a:latin typeface="Helvetica" panose="020B0604020202020204" pitchFamily="34" charset="0"/>
                <a:ea typeface="MS PGothic" panose="020B060007020508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3056432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4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Set Comparison – </a:t>
            </a:r>
            <a:r>
              <a:rPr lang="ja-JP" altLang="en-US" dirty="0"/>
              <a:t>“</a:t>
            </a:r>
            <a:r>
              <a:rPr lang="en-US" altLang="ja-JP" dirty="0"/>
              <a:t>all</a:t>
            </a:r>
            <a:r>
              <a:rPr lang="ja-JP" altLang="en-US" dirty="0"/>
              <a:t>”</a:t>
            </a:r>
            <a:r>
              <a:rPr lang="en-US" altLang="ja-JP" dirty="0"/>
              <a:t> Clause</a:t>
            </a:r>
            <a:endParaRPr lang="en-US" altLang="en-US" dirty="0"/>
          </a:p>
        </p:txBody>
      </p:sp>
      <p:sp>
        <p:nvSpPr>
          <p:cNvPr id="5325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08076"/>
            <a:ext cx="7680705" cy="732917"/>
          </a:xfrm>
        </p:spPr>
        <p:txBody>
          <a:bodyPr/>
          <a:lstStyle/>
          <a:p>
            <a:pPr>
              <a:tabLst>
                <a:tab pos="1370013" algn="l"/>
                <a:tab pos="1830388" algn="l"/>
              </a:tabLst>
            </a:pPr>
            <a:r>
              <a:rPr lang="en-US" altLang="en-US" dirty="0"/>
              <a:t>Find the names of all instructors whose salary is greater than the salary of all instructors in the Biology department.</a:t>
            </a:r>
          </a:p>
        </p:txBody>
      </p:sp>
      <p:sp>
        <p:nvSpPr>
          <p:cNvPr id="53251" name="Text Box 4"/>
          <p:cNvSpPr txBox="1">
            <a:spLocks noChangeArrowheads="1"/>
          </p:cNvSpPr>
          <p:nvPr/>
        </p:nvSpPr>
        <p:spPr bwMode="auto">
          <a:xfrm>
            <a:off x="3397315" y="1776987"/>
            <a:ext cx="5018087" cy="14003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700" b="1" dirty="0">
                <a:solidFill>
                  <a:srgbClr val="000000"/>
                </a:solidFill>
              </a:rPr>
              <a:t>select </a:t>
            </a:r>
            <a:r>
              <a:rPr lang="en-US" altLang="en-US" sz="1700" i="1" dirty="0">
                <a:solidFill>
                  <a:srgbClr val="000000"/>
                </a:solidFill>
              </a:rPr>
              <a:t>name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700" b="1" dirty="0">
                <a:solidFill>
                  <a:srgbClr val="000000"/>
                </a:solidFill>
              </a:rPr>
              <a:t>from </a:t>
            </a:r>
            <a:r>
              <a:rPr lang="en-US" altLang="en-US" sz="1700" i="1" dirty="0">
                <a:solidFill>
                  <a:srgbClr val="000000"/>
                </a:solidFill>
              </a:rPr>
              <a:t>instructor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700" b="1" dirty="0">
                <a:solidFill>
                  <a:srgbClr val="000000"/>
                </a:solidFill>
              </a:rPr>
              <a:t>where </a:t>
            </a:r>
            <a:r>
              <a:rPr lang="en-US" altLang="en-US" sz="1700" i="1" dirty="0">
                <a:solidFill>
                  <a:srgbClr val="000000"/>
                </a:solidFill>
              </a:rPr>
              <a:t>salary </a:t>
            </a:r>
            <a:r>
              <a:rPr lang="en-US" altLang="en-US" sz="1700" dirty="0">
                <a:solidFill>
                  <a:srgbClr val="000000"/>
                </a:solidFill>
              </a:rPr>
              <a:t>&gt; </a:t>
            </a:r>
            <a:r>
              <a:rPr lang="en-US" altLang="en-US" sz="1700" b="1" dirty="0">
                <a:solidFill>
                  <a:srgbClr val="000000"/>
                </a:solidFill>
              </a:rPr>
              <a:t>all </a:t>
            </a:r>
            <a:r>
              <a:rPr lang="en-US" altLang="en-US" sz="1700" dirty="0">
                <a:solidFill>
                  <a:srgbClr val="000000"/>
                </a:solidFill>
              </a:rPr>
              <a:t>(</a:t>
            </a:r>
            <a:r>
              <a:rPr lang="en-US" altLang="en-US" sz="1700" b="1" dirty="0">
                <a:solidFill>
                  <a:srgbClr val="000000"/>
                </a:solidFill>
              </a:rPr>
              <a:t>select </a:t>
            </a:r>
            <a:r>
              <a:rPr lang="en-US" altLang="en-US" sz="1700" i="1" dirty="0">
                <a:solidFill>
                  <a:srgbClr val="000000"/>
                </a:solidFill>
              </a:rPr>
              <a:t>salary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700" b="1" dirty="0">
                <a:solidFill>
                  <a:srgbClr val="000000"/>
                </a:solidFill>
              </a:rPr>
              <a:t>                                from </a:t>
            </a:r>
            <a:r>
              <a:rPr lang="en-US" altLang="en-US" sz="1700" i="1" dirty="0">
                <a:solidFill>
                  <a:srgbClr val="000000"/>
                </a:solidFill>
              </a:rPr>
              <a:t>instructor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700" b="1" dirty="0">
                <a:solidFill>
                  <a:srgbClr val="000000"/>
                </a:solidFill>
              </a:rPr>
              <a:t>                                where </a:t>
            </a:r>
            <a:r>
              <a:rPr lang="en-US" altLang="en-US" sz="1700" i="1" dirty="0">
                <a:solidFill>
                  <a:srgbClr val="000000"/>
                </a:solidFill>
              </a:rPr>
              <a:t>dept name </a:t>
            </a:r>
            <a:r>
              <a:rPr lang="en-US" altLang="en-US" sz="1700" dirty="0">
                <a:solidFill>
                  <a:srgbClr val="000000"/>
                </a:solidFill>
              </a:rPr>
              <a:t>= 'Biology');</a:t>
            </a:r>
          </a:p>
        </p:txBody>
      </p:sp>
    </p:spTree>
    <p:extLst>
      <p:ext uri="{BB962C8B-B14F-4D97-AF65-F5344CB8AC3E}">
        <p14:creationId xmlns:p14="http://schemas.microsoft.com/office/powerpoint/2010/main" val="358899978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5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Definition of </a:t>
            </a:r>
            <a:r>
              <a:rPr lang="ja-JP" altLang="en-US" dirty="0"/>
              <a:t>“</a:t>
            </a:r>
            <a:r>
              <a:rPr lang="en-US" altLang="ja-JP" dirty="0"/>
              <a:t>all</a:t>
            </a:r>
            <a:r>
              <a:rPr lang="ja-JP" altLang="en-US" dirty="0"/>
              <a:t>”</a:t>
            </a:r>
            <a:r>
              <a:rPr lang="en-US" altLang="ja-JP" dirty="0"/>
              <a:t> Clause</a:t>
            </a:r>
            <a:endParaRPr lang="en-US" altLang="en-US" dirty="0"/>
          </a:p>
        </p:txBody>
      </p:sp>
      <p:sp>
        <p:nvSpPr>
          <p:cNvPr id="5427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22364"/>
            <a:ext cx="6694488" cy="382587"/>
          </a:xfrm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F &lt;comp&gt; </a:t>
            </a:r>
            <a:r>
              <a:rPr lang="en-US" altLang="en-US" b="1" dirty="0"/>
              <a:t>all </a:t>
            </a:r>
            <a:r>
              <a:rPr lang="en-US" altLang="en-US" i="1" dirty="0"/>
              <a:t>r </a:t>
            </a:r>
            <a:r>
              <a:rPr lang="en-US" altLang="en-US" dirty="0">
                <a:sym typeface="Symbol" panose="05050102010706020507" pitchFamily="18" charset="2"/>
              </a:rPr>
              <a:t></a:t>
            </a:r>
            <a:r>
              <a:rPr lang="en-US" altLang="en-US" i="1" dirty="0">
                <a:sym typeface="Symbol" panose="05050102010706020507" pitchFamily="18" charset="2"/>
              </a:rPr>
              <a:t>t </a:t>
            </a:r>
            <a:r>
              <a:rPr lang="en-US" altLang="en-US" dirty="0">
                <a:sym typeface="Symbol" panose="05050102010706020507" pitchFamily="18" charset="2"/>
              </a:rPr>
              <a:t></a:t>
            </a:r>
            <a:r>
              <a:rPr lang="en-US" altLang="en-US" i="1" dirty="0">
                <a:sym typeface="Symbol" panose="05050102010706020507" pitchFamily="18" charset="2"/>
              </a:rPr>
              <a:t>r</a:t>
            </a:r>
            <a:r>
              <a:rPr lang="en-US" altLang="en-US" dirty="0">
                <a:sym typeface="Symbol" panose="05050102010706020507" pitchFamily="18" charset="2"/>
              </a:rPr>
              <a:t> (F &lt;comp&gt; </a:t>
            </a:r>
            <a:r>
              <a:rPr lang="en-US" altLang="en-US" i="1" dirty="0">
                <a:sym typeface="Symbol" panose="05050102010706020507" pitchFamily="18" charset="2"/>
              </a:rPr>
              <a:t>t)</a:t>
            </a:r>
            <a:endParaRPr lang="en-US" altLang="en-US" dirty="0"/>
          </a:p>
        </p:txBody>
      </p:sp>
      <p:grpSp>
        <p:nvGrpSpPr>
          <p:cNvPr id="2" name="Group 1"/>
          <p:cNvGrpSpPr>
            <a:grpSpLocks/>
          </p:cNvGrpSpPr>
          <p:nvPr/>
        </p:nvGrpSpPr>
        <p:grpSpPr bwMode="auto">
          <a:xfrm>
            <a:off x="2889250" y="1752601"/>
            <a:ext cx="6800850" cy="4219575"/>
            <a:chOff x="1238250" y="1752600"/>
            <a:chExt cx="6800850" cy="4219575"/>
          </a:xfrm>
        </p:grpSpPr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2619375" y="1752600"/>
              <a:ext cx="457200" cy="1066800"/>
              <a:chOff x="2448" y="1296"/>
              <a:chExt cx="288" cy="960"/>
            </a:xfrm>
          </p:grpSpPr>
          <p:sp>
            <p:nvSpPr>
              <p:cNvPr id="54293" name="Rectangle 5"/>
              <p:cNvSpPr>
                <a:spLocks noChangeArrowheads="1"/>
              </p:cNvSpPr>
              <p:nvPr/>
            </p:nvSpPr>
            <p:spPr bwMode="auto">
              <a:xfrm>
                <a:off x="2448" y="1296"/>
                <a:ext cx="288" cy="33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0</a:t>
                </a:r>
              </a:p>
            </p:txBody>
          </p:sp>
          <p:sp>
            <p:nvSpPr>
              <p:cNvPr id="54294" name="Rectangle 6"/>
              <p:cNvSpPr>
                <a:spLocks noChangeArrowheads="1"/>
              </p:cNvSpPr>
              <p:nvPr/>
            </p:nvSpPr>
            <p:spPr bwMode="auto">
              <a:xfrm>
                <a:off x="2448" y="1584"/>
                <a:ext cx="288" cy="33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5</a:t>
                </a:r>
              </a:p>
            </p:txBody>
          </p:sp>
          <p:sp>
            <p:nvSpPr>
              <p:cNvPr id="54295" name="Rectangle 7"/>
              <p:cNvSpPr>
                <a:spLocks noChangeArrowheads="1"/>
              </p:cNvSpPr>
              <p:nvPr/>
            </p:nvSpPr>
            <p:spPr bwMode="auto">
              <a:xfrm>
                <a:off x="2448" y="1920"/>
                <a:ext cx="288" cy="33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6</a:t>
                </a:r>
              </a:p>
            </p:txBody>
          </p:sp>
        </p:grpSp>
        <p:sp>
          <p:nvSpPr>
            <p:cNvPr id="54277" name="Text Box 8"/>
            <p:cNvSpPr txBox="1">
              <a:spLocks noChangeArrowheads="1"/>
            </p:cNvSpPr>
            <p:nvPr/>
          </p:nvSpPr>
          <p:spPr bwMode="auto">
            <a:xfrm>
              <a:off x="1593850" y="2057400"/>
              <a:ext cx="121920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en-US" sz="1800">
                  <a:solidFill>
                    <a:srgbClr val="000000"/>
                  </a:solidFill>
                </a:rPr>
                <a:t>(5 &lt; </a:t>
              </a:r>
              <a:r>
                <a:rPr lang="en-US" altLang="en-US" sz="1800" b="1">
                  <a:solidFill>
                    <a:srgbClr val="000000"/>
                  </a:solidFill>
                </a:rPr>
                <a:t>all</a:t>
              </a:r>
              <a:endParaRPr lang="en-US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54278" name="Text Box 9"/>
            <p:cNvSpPr txBox="1">
              <a:spLocks noChangeArrowheads="1"/>
            </p:cNvSpPr>
            <p:nvPr/>
          </p:nvSpPr>
          <p:spPr bwMode="auto">
            <a:xfrm>
              <a:off x="3152775" y="2057400"/>
              <a:ext cx="121920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en-US" sz="1800">
                  <a:solidFill>
                    <a:srgbClr val="000000"/>
                  </a:solidFill>
                </a:rPr>
                <a:t>) = false</a:t>
              </a:r>
            </a:p>
          </p:txBody>
        </p:sp>
        <p:sp>
          <p:nvSpPr>
            <p:cNvPr id="54279" name="Rectangle 10"/>
            <p:cNvSpPr>
              <a:spLocks noChangeArrowheads="1"/>
            </p:cNvSpPr>
            <p:nvPr/>
          </p:nvSpPr>
          <p:spPr bwMode="auto">
            <a:xfrm>
              <a:off x="2619375" y="2971800"/>
              <a:ext cx="457200" cy="3810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>
                  <a:solidFill>
                    <a:srgbClr val="000000"/>
                  </a:solidFill>
                  <a:latin typeface="Times New Roman" panose="02020603050405020304" pitchFamily="18" charset="0"/>
                </a:rPr>
                <a:t>6</a:t>
              </a:r>
            </a:p>
          </p:txBody>
        </p:sp>
        <p:sp>
          <p:nvSpPr>
            <p:cNvPr id="54280" name="Rectangle 11"/>
            <p:cNvSpPr>
              <a:spLocks noChangeArrowheads="1"/>
            </p:cNvSpPr>
            <p:nvPr/>
          </p:nvSpPr>
          <p:spPr bwMode="auto">
            <a:xfrm>
              <a:off x="2619375" y="3276600"/>
              <a:ext cx="457200" cy="29686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>
                  <a:solidFill>
                    <a:srgbClr val="000000"/>
                  </a:solidFill>
                  <a:latin typeface="Times New Roman" panose="02020603050405020304" pitchFamily="18" charset="0"/>
                </a:rPr>
                <a:t>10</a:t>
              </a:r>
            </a:p>
          </p:txBody>
        </p:sp>
        <p:sp>
          <p:nvSpPr>
            <p:cNvPr id="54281" name="Rectangle 12"/>
            <p:cNvSpPr>
              <a:spLocks noChangeArrowheads="1"/>
            </p:cNvSpPr>
            <p:nvPr/>
          </p:nvSpPr>
          <p:spPr bwMode="auto">
            <a:xfrm>
              <a:off x="2619375" y="3730625"/>
              <a:ext cx="457200" cy="30797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>
                  <a:solidFill>
                    <a:srgbClr val="000000"/>
                  </a:solidFill>
                  <a:latin typeface="Times New Roman" panose="02020603050405020304" pitchFamily="18" charset="0"/>
                </a:rPr>
                <a:t>4</a:t>
              </a:r>
            </a:p>
          </p:txBody>
        </p:sp>
        <p:sp>
          <p:nvSpPr>
            <p:cNvPr id="54282" name="Text Box 13"/>
            <p:cNvSpPr txBox="1">
              <a:spLocks noChangeArrowheads="1"/>
            </p:cNvSpPr>
            <p:nvPr/>
          </p:nvSpPr>
          <p:spPr bwMode="auto">
            <a:xfrm>
              <a:off x="3152775" y="3216275"/>
              <a:ext cx="121920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en-US" sz="1800">
                  <a:solidFill>
                    <a:srgbClr val="000000"/>
                  </a:solidFill>
                </a:rPr>
                <a:t>) = true</a:t>
              </a:r>
            </a:p>
          </p:txBody>
        </p:sp>
        <p:sp>
          <p:nvSpPr>
            <p:cNvPr id="54283" name="Rectangle 14"/>
            <p:cNvSpPr>
              <a:spLocks noChangeArrowheads="1"/>
            </p:cNvSpPr>
            <p:nvPr/>
          </p:nvSpPr>
          <p:spPr bwMode="auto">
            <a:xfrm>
              <a:off x="2619375" y="4035425"/>
              <a:ext cx="457200" cy="30797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>
                  <a:solidFill>
                    <a:srgbClr val="000000"/>
                  </a:solidFill>
                  <a:latin typeface="Times New Roman" panose="02020603050405020304" pitchFamily="18" charset="0"/>
                </a:rPr>
                <a:t>5</a:t>
              </a:r>
            </a:p>
          </p:txBody>
        </p:sp>
        <p:sp>
          <p:nvSpPr>
            <p:cNvPr id="54284" name="Rectangle 15"/>
            <p:cNvSpPr>
              <a:spLocks noChangeArrowheads="1"/>
            </p:cNvSpPr>
            <p:nvPr/>
          </p:nvSpPr>
          <p:spPr bwMode="auto">
            <a:xfrm>
              <a:off x="2619375" y="4572000"/>
              <a:ext cx="457200" cy="30797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>
                  <a:solidFill>
                    <a:srgbClr val="000000"/>
                  </a:solidFill>
                  <a:latin typeface="Times New Roman" panose="02020603050405020304" pitchFamily="18" charset="0"/>
                </a:rPr>
                <a:t>4</a:t>
              </a:r>
            </a:p>
          </p:txBody>
        </p:sp>
        <p:sp>
          <p:nvSpPr>
            <p:cNvPr id="54285" name="Rectangle 16"/>
            <p:cNvSpPr>
              <a:spLocks noChangeArrowheads="1"/>
            </p:cNvSpPr>
            <p:nvPr/>
          </p:nvSpPr>
          <p:spPr bwMode="auto">
            <a:xfrm>
              <a:off x="2619375" y="4876800"/>
              <a:ext cx="457200" cy="30956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>
                  <a:solidFill>
                    <a:srgbClr val="000000"/>
                  </a:solidFill>
                  <a:latin typeface="Times New Roman" panose="02020603050405020304" pitchFamily="18" charset="0"/>
                </a:rPr>
                <a:t>6</a:t>
              </a:r>
            </a:p>
          </p:txBody>
        </p:sp>
        <p:sp>
          <p:nvSpPr>
            <p:cNvPr id="54286" name="Text Box 17"/>
            <p:cNvSpPr txBox="1">
              <a:spLocks noChangeArrowheads="1"/>
            </p:cNvSpPr>
            <p:nvPr/>
          </p:nvSpPr>
          <p:spPr bwMode="auto">
            <a:xfrm>
              <a:off x="1704975" y="4800600"/>
              <a:ext cx="16764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en-US" sz="1800">
                  <a:solidFill>
                    <a:srgbClr val="000000"/>
                  </a:solidFill>
                </a:rPr>
                <a:t>(5 </a:t>
              </a:r>
              <a:r>
                <a:rPr lang="en-US" altLang="en-US">
                  <a:solidFill>
                    <a:srgbClr val="000000"/>
                  </a:solidFill>
                  <a:latin typeface="Times New Roman" panose="02020603050405020304" pitchFamily="18" charset="0"/>
                  <a:sym typeface="Symbol" panose="05050102010706020507" pitchFamily="18" charset="2"/>
                </a:rPr>
                <a:t></a:t>
              </a:r>
              <a:r>
                <a:rPr lang="en-US" altLang="en-US" sz="1800">
                  <a:solidFill>
                    <a:srgbClr val="000000"/>
                  </a:solidFill>
                </a:rPr>
                <a:t> </a:t>
              </a:r>
              <a:r>
                <a:rPr lang="en-US" altLang="en-US" sz="1800" b="1">
                  <a:solidFill>
                    <a:srgbClr val="000000"/>
                  </a:solidFill>
                </a:rPr>
                <a:t>all</a:t>
              </a:r>
            </a:p>
          </p:txBody>
        </p:sp>
        <p:sp>
          <p:nvSpPr>
            <p:cNvPr id="54287" name="Text Box 18"/>
            <p:cNvSpPr txBox="1">
              <a:spLocks noChangeArrowheads="1"/>
            </p:cNvSpPr>
            <p:nvPr/>
          </p:nvSpPr>
          <p:spPr bwMode="auto">
            <a:xfrm>
              <a:off x="3163888" y="4786313"/>
              <a:ext cx="45720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en-US" sz="1800">
                  <a:solidFill>
                    <a:srgbClr val="000000"/>
                  </a:solidFill>
                </a:rPr>
                <a:t>) = true (since 5 </a:t>
              </a:r>
              <a:r>
                <a:rPr lang="en-US" altLang="en-US">
                  <a:solidFill>
                    <a:srgbClr val="000000"/>
                  </a:solidFill>
                  <a:latin typeface="Times New Roman" panose="02020603050405020304" pitchFamily="18" charset="0"/>
                  <a:sym typeface="Symbol" panose="05050102010706020507" pitchFamily="18" charset="2"/>
                </a:rPr>
                <a:t> </a:t>
              </a:r>
              <a:r>
                <a:rPr lang="en-US" altLang="en-US" sz="1800">
                  <a:solidFill>
                    <a:srgbClr val="000000"/>
                  </a:solidFill>
                  <a:sym typeface="Symbol" panose="05050102010706020507" pitchFamily="18" charset="2"/>
                </a:rPr>
                <a:t>4 and 5 </a:t>
              </a:r>
              <a:r>
                <a:rPr lang="en-US" altLang="en-US">
                  <a:solidFill>
                    <a:srgbClr val="000000"/>
                  </a:solidFill>
                  <a:latin typeface="Times New Roman" panose="02020603050405020304" pitchFamily="18" charset="0"/>
                  <a:sym typeface="Symbol" panose="05050102010706020507" pitchFamily="18" charset="2"/>
                </a:rPr>
                <a:t></a:t>
              </a:r>
              <a:r>
                <a:rPr lang="en-US" altLang="en-US" sz="1800">
                  <a:solidFill>
                    <a:srgbClr val="000000"/>
                  </a:solidFill>
                  <a:sym typeface="Symbol" panose="05050102010706020507" pitchFamily="18" charset="2"/>
                </a:rPr>
                <a:t> 6)</a:t>
              </a:r>
              <a:endParaRPr lang="en-US" altLang="en-US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54288" name="Text Box 19"/>
            <p:cNvSpPr txBox="1">
              <a:spLocks noChangeArrowheads="1"/>
            </p:cNvSpPr>
            <p:nvPr/>
          </p:nvSpPr>
          <p:spPr bwMode="auto">
            <a:xfrm>
              <a:off x="1651000" y="3228975"/>
              <a:ext cx="121920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en-US" sz="1800">
                  <a:solidFill>
                    <a:srgbClr val="000000"/>
                  </a:solidFill>
                </a:rPr>
                <a:t>(5 &lt; </a:t>
              </a:r>
              <a:r>
                <a:rPr lang="en-US" altLang="en-US" sz="1800" b="1">
                  <a:solidFill>
                    <a:srgbClr val="000000"/>
                  </a:solidFill>
                </a:rPr>
                <a:t>all</a:t>
              </a:r>
              <a:endParaRPr lang="en-US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54289" name="Text Box 20"/>
            <p:cNvSpPr txBox="1">
              <a:spLocks noChangeArrowheads="1"/>
            </p:cNvSpPr>
            <p:nvPr/>
          </p:nvSpPr>
          <p:spPr bwMode="auto">
            <a:xfrm>
              <a:off x="3152775" y="3959225"/>
              <a:ext cx="121920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en-US" sz="1800">
                  <a:solidFill>
                    <a:srgbClr val="000000"/>
                  </a:solidFill>
                </a:rPr>
                <a:t>) = false</a:t>
              </a:r>
            </a:p>
          </p:txBody>
        </p:sp>
        <p:sp>
          <p:nvSpPr>
            <p:cNvPr id="54290" name="Text Box 21"/>
            <p:cNvSpPr txBox="1">
              <a:spLocks noChangeArrowheads="1"/>
            </p:cNvSpPr>
            <p:nvPr/>
          </p:nvSpPr>
          <p:spPr bwMode="auto">
            <a:xfrm>
              <a:off x="1704975" y="3962400"/>
              <a:ext cx="121920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en-US" sz="1800">
                  <a:solidFill>
                    <a:srgbClr val="000000"/>
                  </a:solidFill>
                </a:rPr>
                <a:t>(5 = </a:t>
              </a:r>
              <a:r>
                <a:rPr lang="en-US" altLang="en-US" sz="1800" b="1">
                  <a:solidFill>
                    <a:srgbClr val="000000"/>
                  </a:solidFill>
                </a:rPr>
                <a:t>all</a:t>
              </a:r>
              <a:endParaRPr lang="en-US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54291" name="Rectangle 22"/>
            <p:cNvSpPr>
              <a:spLocks noChangeArrowheads="1"/>
            </p:cNvSpPr>
            <p:nvPr/>
          </p:nvSpPr>
          <p:spPr bwMode="auto">
            <a:xfrm>
              <a:off x="1238250" y="5257800"/>
              <a:ext cx="6800850" cy="714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488" tIns="44450" rIns="90488" bIns="44450"/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800">
                  <a:solidFill>
                    <a:srgbClr val="000000"/>
                  </a:solidFill>
                  <a:latin typeface="Arial" panose="020B0604020202020204" pitchFamily="34" charset="0"/>
                </a:rPr>
                <a:t>(</a:t>
              </a:r>
              <a:r>
                <a:rPr lang="en-US" altLang="en-US" sz="1800">
                  <a:solidFill>
                    <a:srgbClr val="000000"/>
                  </a:solidFill>
                  <a:latin typeface="Arial" panose="020B0604020202020204" pitchFamily="34" charset="0"/>
                  <a:sym typeface="Symbol" panose="05050102010706020507" pitchFamily="18" charset="2"/>
                </a:rPr>
                <a:t></a:t>
              </a:r>
              <a:r>
                <a:rPr lang="en-US" altLang="en-US" sz="1800">
                  <a:solidFill>
                    <a:srgbClr val="000000"/>
                  </a:solidFill>
                  <a:latin typeface="Arial" panose="020B0604020202020204" pitchFamily="34" charset="0"/>
                </a:rPr>
                <a:t> </a:t>
              </a:r>
              <a:r>
                <a:rPr lang="en-US" altLang="en-US" sz="1800" b="1">
                  <a:solidFill>
                    <a:srgbClr val="000000"/>
                  </a:solidFill>
                  <a:latin typeface="Arial" panose="020B0604020202020204" pitchFamily="34" charset="0"/>
                </a:rPr>
                <a:t>all</a:t>
              </a:r>
              <a:r>
                <a:rPr lang="en-US" altLang="en-US" sz="1800">
                  <a:solidFill>
                    <a:srgbClr val="000000"/>
                  </a:solidFill>
                  <a:latin typeface="Arial" panose="020B0604020202020204" pitchFamily="34" charset="0"/>
                </a:rPr>
                <a:t>) </a:t>
              </a:r>
              <a:r>
                <a:rPr lang="en-US" altLang="en-US" sz="1800">
                  <a:solidFill>
                    <a:srgbClr val="000000"/>
                  </a:solidFill>
                  <a:latin typeface="Arial" panose="020B0604020202020204" pitchFamily="34" charset="0"/>
                  <a:sym typeface="Symbol" panose="05050102010706020507" pitchFamily="18" charset="2"/>
                </a:rPr>
                <a:t> </a:t>
              </a:r>
              <a:r>
                <a:rPr lang="en-US" altLang="en-US" sz="1800" b="1">
                  <a:solidFill>
                    <a:srgbClr val="000000"/>
                  </a:solidFill>
                  <a:latin typeface="Arial" panose="020B0604020202020204" pitchFamily="34" charset="0"/>
                  <a:sym typeface="Symbol" panose="05050102010706020507" pitchFamily="18" charset="2"/>
                </a:rPr>
                <a:t>not in</a:t>
              </a:r>
            </a:p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800">
                  <a:solidFill>
                    <a:srgbClr val="000000"/>
                  </a:solidFill>
                  <a:latin typeface="Arial" panose="020B0604020202020204" pitchFamily="34" charset="0"/>
                  <a:sym typeface="Symbol" panose="05050102010706020507" pitchFamily="18" charset="2"/>
                </a:rPr>
                <a:t>However, (= </a:t>
              </a:r>
              <a:r>
                <a:rPr lang="en-US" altLang="en-US" sz="1800" b="1">
                  <a:solidFill>
                    <a:srgbClr val="000000"/>
                  </a:solidFill>
                  <a:latin typeface="Arial" panose="020B0604020202020204" pitchFamily="34" charset="0"/>
                  <a:sym typeface="Symbol" panose="05050102010706020507" pitchFamily="18" charset="2"/>
                </a:rPr>
                <a:t>all</a:t>
              </a:r>
              <a:r>
                <a:rPr lang="en-US" altLang="en-US" sz="1800">
                  <a:solidFill>
                    <a:srgbClr val="000000"/>
                  </a:solidFill>
                  <a:latin typeface="Arial" panose="020B0604020202020204" pitchFamily="34" charset="0"/>
                  <a:sym typeface="Symbol" panose="05050102010706020507" pitchFamily="18" charset="2"/>
                </a:rPr>
                <a:t>)  </a:t>
              </a:r>
              <a:r>
                <a:rPr lang="en-US" altLang="en-US" sz="1800" b="1">
                  <a:solidFill>
                    <a:srgbClr val="000000"/>
                  </a:solidFill>
                  <a:latin typeface="Arial" panose="020B0604020202020204" pitchFamily="34" charset="0"/>
                  <a:sym typeface="Symbol" panose="05050102010706020507" pitchFamily="18" charset="2"/>
                </a:rPr>
                <a:t>in</a:t>
              </a:r>
            </a:p>
          </p:txBody>
        </p:sp>
        <p:sp>
          <p:nvSpPr>
            <p:cNvPr id="54292" name="Line 23"/>
            <p:cNvSpPr>
              <a:spLocks noChangeShapeType="1"/>
            </p:cNvSpPr>
            <p:nvPr/>
          </p:nvSpPr>
          <p:spPr bwMode="auto">
            <a:xfrm flipH="1">
              <a:off x="3016250" y="5603875"/>
              <a:ext cx="109538" cy="2286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IN" sz="1600">
                <a:solidFill>
                  <a:srgbClr val="000000"/>
                </a:solidFill>
                <a:latin typeface="Helvetica" panose="020B0604020202020204" pitchFamily="34" charset="0"/>
                <a:ea typeface="MS PGothic" panose="020B060007020508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1230730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186" name="Rectangle 2"/>
          <p:cNvSpPr>
            <a:spLocks noGrp="1" noChangeArrowheads="1"/>
          </p:cNvSpPr>
          <p:nvPr>
            <p:ph type="title"/>
          </p:nvPr>
        </p:nvSpPr>
        <p:spPr>
          <a:xfrm>
            <a:off x="2419350" y="80963"/>
            <a:ext cx="8077200" cy="609600"/>
          </a:xfrm>
        </p:spPr>
        <p:txBody>
          <a:bodyPr/>
          <a:lstStyle/>
          <a:p>
            <a:r>
              <a:rPr lang="en-US" altLang="en-US" dirty="0"/>
              <a:t>Case Statement for Conditional Updates</a:t>
            </a:r>
          </a:p>
        </p:txBody>
      </p:sp>
      <p:sp>
        <p:nvSpPr>
          <p:cNvPr id="6758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305236" y="1093790"/>
            <a:ext cx="7228909" cy="2576003"/>
          </a:xfrm>
        </p:spPr>
        <p:txBody>
          <a:bodyPr/>
          <a:lstStyle/>
          <a:p>
            <a:r>
              <a:rPr lang="en-US" altLang="en-US" dirty="0"/>
              <a:t>Same query as before but with case statement</a:t>
            </a:r>
          </a:p>
          <a:p>
            <a:pPr>
              <a:buFont typeface="Monotype Sorts" charset="2"/>
              <a:buNone/>
            </a:pPr>
            <a:r>
              <a:rPr lang="en-US" altLang="en-US" dirty="0"/>
              <a:t>		 </a:t>
            </a:r>
            <a:r>
              <a:rPr lang="en-US" altLang="en-US" b="1" dirty="0"/>
              <a:t>update </a:t>
            </a:r>
            <a:r>
              <a:rPr lang="en-US" altLang="en-US" i="1" dirty="0"/>
              <a:t>instructor</a:t>
            </a:r>
            <a:br>
              <a:rPr lang="en-US" altLang="en-US" i="1" dirty="0"/>
            </a:br>
            <a:r>
              <a:rPr lang="en-US" altLang="en-US" i="1" dirty="0"/>
              <a:t>               </a:t>
            </a:r>
            <a:r>
              <a:rPr lang="en-US" altLang="en-US" b="1" dirty="0"/>
              <a:t>set </a:t>
            </a:r>
            <a:r>
              <a:rPr lang="en-US" altLang="en-US" i="1" dirty="0"/>
              <a:t>salary </a:t>
            </a:r>
            <a:r>
              <a:rPr lang="en-US" altLang="en-US" dirty="0"/>
              <a:t>= </a:t>
            </a:r>
            <a:r>
              <a:rPr lang="en-US" altLang="en-US" b="1" dirty="0"/>
              <a:t>case</a:t>
            </a:r>
            <a:br>
              <a:rPr lang="en-US" altLang="en-US" b="1" dirty="0"/>
            </a:br>
            <a:r>
              <a:rPr lang="en-US" altLang="en-US" b="1" dirty="0"/>
              <a:t>                                      when </a:t>
            </a:r>
            <a:r>
              <a:rPr lang="en-US" altLang="en-US" i="1" dirty="0"/>
              <a:t>salary </a:t>
            </a:r>
            <a:r>
              <a:rPr lang="en-US" altLang="en-US" dirty="0"/>
              <a:t>&lt;= 100000 </a:t>
            </a:r>
            <a:r>
              <a:rPr lang="en-US" altLang="en-US" b="1" dirty="0"/>
              <a:t>then </a:t>
            </a:r>
            <a:r>
              <a:rPr lang="en-US" altLang="en-US" i="1" dirty="0"/>
              <a:t>salary </a:t>
            </a:r>
            <a:r>
              <a:rPr lang="en-US" altLang="en-US" dirty="0"/>
              <a:t>* 1.05</a:t>
            </a:r>
            <a:br>
              <a:rPr lang="en-US" altLang="en-US" dirty="0"/>
            </a:br>
            <a:r>
              <a:rPr lang="en-US" altLang="en-US" dirty="0"/>
              <a:t>                                      </a:t>
            </a:r>
            <a:r>
              <a:rPr lang="en-US" altLang="en-US" b="1" dirty="0"/>
              <a:t>else </a:t>
            </a:r>
            <a:r>
              <a:rPr lang="en-US" altLang="en-US" i="1" dirty="0"/>
              <a:t>salary </a:t>
            </a:r>
            <a:r>
              <a:rPr lang="en-US" altLang="en-US" dirty="0"/>
              <a:t>* 1.03</a:t>
            </a:r>
            <a:br>
              <a:rPr lang="en-US" altLang="en-US" dirty="0"/>
            </a:br>
            <a:r>
              <a:rPr lang="en-US" altLang="en-US" dirty="0"/>
              <a:t>                                     </a:t>
            </a:r>
            <a:r>
              <a:rPr lang="en-US" altLang="en-US" b="1" dirty="0"/>
              <a:t>end</a:t>
            </a:r>
            <a:endParaRPr lang="en-US" altLang="en-US" dirty="0"/>
          </a:p>
          <a:p>
            <a:pPr>
              <a:buFont typeface="Monotype Sorts" charset="2"/>
              <a:buNone/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7702714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5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Test for Empty Relations</a:t>
            </a:r>
          </a:p>
        </p:txBody>
      </p:sp>
      <p:sp>
        <p:nvSpPr>
          <p:cNvPr id="5529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06488"/>
            <a:ext cx="7603292" cy="2782760"/>
          </a:xfrm>
        </p:spPr>
        <p:txBody>
          <a:bodyPr/>
          <a:lstStyle/>
          <a:p>
            <a:r>
              <a:rPr lang="en-US" altLang="en-US" dirty="0"/>
              <a:t>The </a:t>
            </a:r>
            <a:r>
              <a:rPr lang="en-US" altLang="en-US" b="1" dirty="0"/>
              <a:t>exists</a:t>
            </a:r>
            <a:r>
              <a:rPr lang="en-US" altLang="en-US" dirty="0"/>
              <a:t> construct returns the value </a:t>
            </a:r>
            <a:r>
              <a:rPr lang="en-US" altLang="en-US" b="1" dirty="0"/>
              <a:t>true</a:t>
            </a:r>
            <a:r>
              <a:rPr lang="en-US" altLang="en-US" dirty="0"/>
              <a:t> if the argument subquery is nonempty.</a:t>
            </a:r>
          </a:p>
          <a:p>
            <a:r>
              <a:rPr lang="en-US" altLang="en-US" b="1" dirty="0"/>
              <a:t>exists </a:t>
            </a:r>
            <a:r>
              <a:rPr lang="en-US" altLang="en-US" i="1" dirty="0"/>
              <a:t> r </a:t>
            </a:r>
            <a:r>
              <a:rPr lang="en-US" altLang="en-US" dirty="0">
                <a:sym typeface="Symbol" panose="05050102010706020507" pitchFamily="18" charset="2"/>
              </a:rPr>
              <a:t> </a:t>
            </a:r>
            <a:r>
              <a:rPr lang="en-US" altLang="en-US" i="1" dirty="0">
                <a:sym typeface="Symbol" panose="05050102010706020507" pitchFamily="18" charset="2"/>
              </a:rPr>
              <a:t>r </a:t>
            </a:r>
            <a:r>
              <a:rPr lang="en-US" altLang="en-US" dirty="0">
                <a:sym typeface="Symbol" panose="05050102010706020507" pitchFamily="18" charset="2"/>
              </a:rPr>
              <a:t> </a:t>
            </a:r>
            <a:r>
              <a:rPr lang="en-US" altLang="en-US" i="1" dirty="0"/>
              <a:t>Ø</a:t>
            </a:r>
            <a:endParaRPr lang="en-US" altLang="en-US" dirty="0">
              <a:sym typeface="Symbol" panose="05050102010706020507" pitchFamily="18" charset="2"/>
            </a:endParaRPr>
          </a:p>
          <a:p>
            <a:r>
              <a:rPr lang="en-US" altLang="en-US" b="1" dirty="0">
                <a:sym typeface="Symbol" panose="05050102010706020507" pitchFamily="18" charset="2"/>
              </a:rPr>
              <a:t>not exists </a:t>
            </a:r>
            <a:r>
              <a:rPr lang="en-US" altLang="en-US" i="1" dirty="0"/>
              <a:t>r </a:t>
            </a:r>
            <a:r>
              <a:rPr lang="en-US" altLang="en-US" dirty="0">
                <a:sym typeface="Symbol" panose="05050102010706020507" pitchFamily="18" charset="2"/>
              </a:rPr>
              <a:t> </a:t>
            </a:r>
            <a:r>
              <a:rPr lang="en-US" altLang="en-US" i="1" dirty="0">
                <a:sym typeface="Symbol" panose="05050102010706020507" pitchFamily="18" charset="2"/>
              </a:rPr>
              <a:t>r </a:t>
            </a:r>
            <a:r>
              <a:rPr lang="en-US" altLang="en-US" dirty="0">
                <a:sym typeface="Symbol" panose="05050102010706020507" pitchFamily="18" charset="2"/>
              </a:rPr>
              <a:t>= </a:t>
            </a:r>
            <a:r>
              <a:rPr lang="en-US" altLang="en-US" i="1" dirty="0"/>
              <a:t>Ø</a:t>
            </a:r>
          </a:p>
        </p:txBody>
      </p:sp>
    </p:spTree>
    <p:extLst>
      <p:ext uri="{BB962C8B-B14F-4D97-AF65-F5344CB8AC3E}">
        <p14:creationId xmlns:p14="http://schemas.microsoft.com/office/powerpoint/2010/main" val="22141101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E0C6D68-12D3-5146-B80B-B266B91E5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25603" name="Picture 7">
            <a:extLst>
              <a:ext uri="{FF2B5EF4-FFF2-40B4-BE49-F238E27FC236}">
                <a16:creationId xmlns:a16="http://schemas.microsoft.com/office/drawing/2014/main" id="{B0E4FCE1-65D5-434C-9996-EEFA880639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4" name="TextBox 8">
            <a:extLst>
              <a:ext uri="{FF2B5EF4-FFF2-40B4-BE49-F238E27FC236}">
                <a16:creationId xmlns:a16="http://schemas.microsoft.com/office/drawing/2014/main" id="{6B11FA86-85D9-424A-848A-872F44A244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311401"/>
            <a:ext cx="12192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Relational Model</a:t>
            </a: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F916AC9F-F769-FB41-86FF-33E484CDD4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3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90347777-9F03-6D4D-9A15-765D7EB3799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l" defTabSz="914400" rtl="0" eaLnBrk="1" fontAlgn="auto" latinLnBrk="0" hangingPunct="1">
                <a:lnSpc>
                  <a:spcPts val="32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75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W4111_02_S20:  Introduction to Databases – Lecture 5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4184400-B333-4A42-A4E0-21E5103D2978}"/>
              </a:ext>
            </a:extLst>
          </p:cNvPr>
          <p:cNvSpPr/>
          <p:nvPr/>
        </p:nvSpPr>
        <p:spPr>
          <a:xfrm>
            <a:off x="0" y="0"/>
            <a:ext cx="12192000" cy="62484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Accessing SQL From Programming Languages</a:t>
            </a:r>
            <a:b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(Hands-on-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Walthrough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02943450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2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SQL Injection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90000"/>
              </a:lnSpc>
            </a:pPr>
            <a:r>
              <a:rPr lang="en-US" altLang="en-US" dirty="0"/>
              <a:t>Suppose query is constructed using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"select * from instructor where name = </a:t>
            </a:r>
            <a:r>
              <a:rPr lang="en-US" altLang="ja-JP" dirty="0"/>
              <a:t>'" + name + "'"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Suppose the user, instead of entering a name, enters: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X</a:t>
            </a:r>
            <a:r>
              <a:rPr lang="en-US" altLang="ja-JP" dirty="0"/>
              <a:t>' or 'Y' = 'Y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then the resulting statement becomes: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"select * from instructor where name = </a:t>
            </a:r>
            <a:r>
              <a:rPr lang="en-US" altLang="ja-JP" dirty="0"/>
              <a:t>'" + "X' or 'Y' = 'Y" + "'"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which is:</a:t>
            </a:r>
          </a:p>
          <a:p>
            <a:pPr lvl="2">
              <a:lnSpc>
                <a:spcPct val="90000"/>
              </a:lnSpc>
            </a:pPr>
            <a:r>
              <a:rPr lang="en-US" altLang="en-US" dirty="0"/>
              <a:t>select * from instructor where name = </a:t>
            </a:r>
            <a:r>
              <a:rPr lang="en-US" altLang="ja-JP" dirty="0"/>
              <a:t>'X' or 'Y' = 'Y'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User could have even used</a:t>
            </a:r>
          </a:p>
          <a:p>
            <a:pPr lvl="2">
              <a:lnSpc>
                <a:spcPct val="90000"/>
              </a:lnSpc>
            </a:pPr>
            <a:r>
              <a:rPr lang="en-US" altLang="en-US" dirty="0"/>
              <a:t>X</a:t>
            </a:r>
            <a:r>
              <a:rPr lang="en-US" altLang="ja-JP" dirty="0"/>
              <a:t>'; update instructor set salary = salary + 10000; --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Prepared </a:t>
            </a:r>
            <a:r>
              <a:rPr lang="en-US" altLang="en-US" dirty="0" err="1"/>
              <a:t>stament</a:t>
            </a:r>
            <a:r>
              <a:rPr lang="en-US" altLang="en-US" dirty="0"/>
              <a:t> internally uses:</a:t>
            </a:r>
            <a:br>
              <a:rPr lang="en-US" altLang="en-US" dirty="0"/>
            </a:br>
            <a:r>
              <a:rPr lang="en-US" altLang="en-US" dirty="0"/>
              <a:t>"select * from instructor where name = </a:t>
            </a:r>
            <a:r>
              <a:rPr lang="en-US" altLang="ja-JP" dirty="0"/>
              <a:t>'X\' or \'Y\' = \'Y'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Always use prepared statements, with user inputs as parameters</a:t>
            </a:r>
          </a:p>
          <a:p>
            <a:pPr>
              <a:lnSpc>
                <a:spcPct val="90000"/>
              </a:lnSpc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2609199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Composite Attributes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0" y="1163638"/>
            <a:ext cx="7558786" cy="901700"/>
          </a:xfrm>
        </p:spPr>
        <p:txBody>
          <a:bodyPr/>
          <a:lstStyle/>
          <a:p>
            <a:r>
              <a:rPr lang="en-US" altLang="en-US" dirty="0"/>
              <a:t>Composite attributes allow us to divided attributes  into subparts (other attributes).</a:t>
            </a:r>
          </a:p>
        </p:txBody>
      </p:sp>
      <p:pic>
        <p:nvPicPr>
          <p:cNvPr id="25604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7525" y="1987296"/>
            <a:ext cx="6119901" cy="18829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780711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450" name="Rectangle 2"/>
          <p:cNvSpPr>
            <a:spLocks noGrp="1" noChangeArrowheads="1"/>
          </p:cNvSpPr>
          <p:nvPr>
            <p:ph type="title"/>
          </p:nvPr>
        </p:nvSpPr>
        <p:spPr>
          <a:xfrm>
            <a:off x="2287480" y="73026"/>
            <a:ext cx="8158578" cy="639763"/>
          </a:xfrm>
        </p:spPr>
        <p:txBody>
          <a:bodyPr/>
          <a:lstStyle/>
          <a:p>
            <a:pPr>
              <a:defRPr/>
            </a:pPr>
            <a:r>
              <a:rPr lang="en-US" altLang="en-US" sz="26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Representing Complex Attributes  in ER Diagram</a:t>
            </a:r>
          </a:p>
        </p:txBody>
      </p:sp>
      <p:pic>
        <p:nvPicPr>
          <p:cNvPr id="2662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255" y="1231838"/>
            <a:ext cx="1916113" cy="4060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49528B1-157B-FF4F-9662-77B33B33E7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9736" y="769606"/>
            <a:ext cx="4675175" cy="573656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0EBEDD7-B503-C741-BE72-440FB98E7A90}"/>
              </a:ext>
            </a:extLst>
          </p:cNvPr>
          <p:cNvSpPr txBox="1"/>
          <p:nvPr/>
        </p:nvSpPr>
        <p:spPr>
          <a:xfrm>
            <a:off x="8944745" y="1036755"/>
            <a:ext cx="1954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Composite (Map)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0A9B79-4F50-874E-9A89-1F4B577FBE2F}"/>
              </a:ext>
            </a:extLst>
          </p:cNvPr>
          <p:cNvSpPr txBox="1"/>
          <p:nvPr/>
        </p:nvSpPr>
        <p:spPr>
          <a:xfrm>
            <a:off x="8944745" y="1998801"/>
            <a:ext cx="2749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Nested Composite (Map)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359F0D7-18E0-B844-835C-BFA689E4FB3E}"/>
              </a:ext>
            </a:extLst>
          </p:cNvPr>
          <p:cNvSpPr txBox="1"/>
          <p:nvPr/>
        </p:nvSpPr>
        <p:spPr>
          <a:xfrm>
            <a:off x="8944745" y="3872670"/>
            <a:ext cx="28905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Multivalued of Composites</a:t>
            </a:r>
            <a:br>
              <a:rPr lang="en-US" dirty="0"/>
            </a:br>
            <a:r>
              <a:rPr lang="en-US" dirty="0"/>
              <a:t>(Map)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6D4561-18F8-D74B-9819-E3504F182CFE}"/>
              </a:ext>
            </a:extLst>
          </p:cNvPr>
          <p:cNvSpPr txBox="1"/>
          <p:nvPr/>
        </p:nvSpPr>
        <p:spPr>
          <a:xfrm>
            <a:off x="8944745" y="5292663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Multi-valued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7B38F3C-51F3-A748-BBFE-8531C69E3ECB}"/>
              </a:ext>
            </a:extLst>
          </p:cNvPr>
          <p:cNvSpPr txBox="1"/>
          <p:nvPr/>
        </p:nvSpPr>
        <p:spPr>
          <a:xfrm>
            <a:off x="8944745" y="6008991"/>
            <a:ext cx="139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Bad Format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E25D467-3C2D-3E49-BBE1-950546703FA0}"/>
              </a:ext>
            </a:extLst>
          </p:cNvPr>
          <p:cNvCxnSpPr>
            <a:stCxn id="4" idx="1"/>
          </p:cNvCxnSpPr>
          <p:nvPr/>
        </p:nvCxnSpPr>
        <p:spPr bwMode="auto">
          <a:xfrm flipH="1">
            <a:off x="4797323" y="1221421"/>
            <a:ext cx="4147422" cy="184666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9D0E1F3-407A-3144-BD7F-36A825C47C0E}"/>
              </a:ext>
            </a:extLst>
          </p:cNvPr>
          <p:cNvCxnSpPr>
            <a:cxnSpLocks/>
            <a:stCxn id="7" idx="1"/>
          </p:cNvCxnSpPr>
          <p:nvPr/>
        </p:nvCxnSpPr>
        <p:spPr bwMode="auto">
          <a:xfrm flipH="1">
            <a:off x="5511621" y="2183467"/>
            <a:ext cx="3433124" cy="241483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79B9823-CA95-5F4C-9728-6B49E7C7DE1C}"/>
              </a:ext>
            </a:extLst>
          </p:cNvPr>
          <p:cNvCxnSpPr>
            <a:cxnSpLocks/>
          </p:cNvCxnSpPr>
          <p:nvPr/>
        </p:nvCxnSpPr>
        <p:spPr bwMode="auto">
          <a:xfrm flipH="1">
            <a:off x="6366769" y="4195835"/>
            <a:ext cx="2374895" cy="767073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53213BC-2A37-C84D-B373-1346118F1601}"/>
              </a:ext>
            </a:extLst>
          </p:cNvPr>
          <p:cNvCxnSpPr>
            <a:cxnSpLocks/>
          </p:cNvCxnSpPr>
          <p:nvPr/>
        </p:nvCxnSpPr>
        <p:spPr bwMode="auto">
          <a:xfrm flipH="1">
            <a:off x="4270248" y="5515837"/>
            <a:ext cx="4753745" cy="344004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425A29C-694E-3D4B-9057-86538314F22E}"/>
              </a:ext>
            </a:extLst>
          </p:cNvPr>
          <p:cNvCxnSpPr>
            <a:cxnSpLocks/>
          </p:cNvCxnSpPr>
          <p:nvPr/>
        </p:nvCxnSpPr>
        <p:spPr bwMode="auto">
          <a:xfrm flipH="1">
            <a:off x="4443984" y="6234451"/>
            <a:ext cx="4500761" cy="55435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19971024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_db-5-grey">
  <a:themeElements>
    <a:clrScheme name="">
      <a:dk1>
        <a:srgbClr val="000000"/>
      </a:dk1>
      <a:lt1>
        <a:srgbClr val="CCECFF"/>
      </a:lt1>
      <a:dk2>
        <a:srgbClr val="CC3300"/>
      </a:dk2>
      <a:lt2>
        <a:srgbClr val="666699"/>
      </a:lt2>
      <a:accent1>
        <a:srgbClr val="FFFFFF"/>
      </a:accent1>
      <a:accent2>
        <a:srgbClr val="CCCC00"/>
      </a:accent2>
      <a:accent3>
        <a:srgbClr val="E2F4FF"/>
      </a:accent3>
      <a:accent4>
        <a:srgbClr val="000000"/>
      </a:accent4>
      <a:accent5>
        <a:srgbClr val="FFFFFF"/>
      </a:accent5>
      <a:accent6>
        <a:srgbClr val="B9B900"/>
      </a:accent6>
      <a:hlink>
        <a:srgbClr val="FF9900"/>
      </a:hlink>
      <a:folHlink>
        <a:srgbClr val="FF9933"/>
      </a:folHlink>
    </a:clrScheme>
    <a:fontScheme name="2_db-5-grey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lnDef>
  </a:objectDefaults>
  <a:extraClrSchemeLst>
    <a:extraClrScheme>
      <a:clrScheme name="2_db-5-grey 1">
        <a:dk1>
          <a:srgbClr val="333333"/>
        </a:dk1>
        <a:lt1>
          <a:srgbClr val="A9BDA9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D1DBD1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2">
        <a:dk1>
          <a:srgbClr val="333333"/>
        </a:dk1>
        <a:lt1>
          <a:srgbClr val="FFFFFF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FFFFFF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37373"/>
        </a:accent6>
        <a:hlink>
          <a:srgbClr val="B2B2B2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4_db-5-grey">
  <a:themeElements>
    <a:clrScheme name="">
      <a:dk1>
        <a:srgbClr val="000000"/>
      </a:dk1>
      <a:lt1>
        <a:srgbClr val="CCECFF"/>
      </a:lt1>
      <a:dk2>
        <a:srgbClr val="CC3300"/>
      </a:dk2>
      <a:lt2>
        <a:srgbClr val="666699"/>
      </a:lt2>
      <a:accent1>
        <a:srgbClr val="FFFFFF"/>
      </a:accent1>
      <a:accent2>
        <a:srgbClr val="CCCC00"/>
      </a:accent2>
      <a:accent3>
        <a:srgbClr val="E2F4FF"/>
      </a:accent3>
      <a:accent4>
        <a:srgbClr val="000000"/>
      </a:accent4>
      <a:accent5>
        <a:srgbClr val="FFFFFF"/>
      </a:accent5>
      <a:accent6>
        <a:srgbClr val="B9B900"/>
      </a:accent6>
      <a:hlink>
        <a:srgbClr val="FF9900"/>
      </a:hlink>
      <a:folHlink>
        <a:srgbClr val="FF9933"/>
      </a:folHlink>
    </a:clrScheme>
    <a:fontScheme name="2_db-5-grey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lnDef>
  </a:objectDefaults>
  <a:extraClrSchemeLst>
    <a:extraClrScheme>
      <a:clrScheme name="2_db-5-grey 1">
        <a:dk1>
          <a:srgbClr val="333333"/>
        </a:dk1>
        <a:lt1>
          <a:srgbClr val="A9BDA9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D1DBD1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2">
        <a:dk1>
          <a:srgbClr val="333333"/>
        </a:dk1>
        <a:lt1>
          <a:srgbClr val="FFFFFF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FFFFFF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37373"/>
        </a:accent6>
        <a:hlink>
          <a:srgbClr val="B2B2B2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5_db-5-grey">
  <a:themeElements>
    <a:clrScheme name="">
      <a:dk1>
        <a:srgbClr val="000000"/>
      </a:dk1>
      <a:lt1>
        <a:srgbClr val="CCECFF"/>
      </a:lt1>
      <a:dk2>
        <a:srgbClr val="CC3300"/>
      </a:dk2>
      <a:lt2>
        <a:srgbClr val="666699"/>
      </a:lt2>
      <a:accent1>
        <a:srgbClr val="FFFFFF"/>
      </a:accent1>
      <a:accent2>
        <a:srgbClr val="CCCC00"/>
      </a:accent2>
      <a:accent3>
        <a:srgbClr val="E2F4FF"/>
      </a:accent3>
      <a:accent4>
        <a:srgbClr val="000000"/>
      </a:accent4>
      <a:accent5>
        <a:srgbClr val="FFFFFF"/>
      </a:accent5>
      <a:accent6>
        <a:srgbClr val="B9B900"/>
      </a:accent6>
      <a:hlink>
        <a:srgbClr val="FF9900"/>
      </a:hlink>
      <a:folHlink>
        <a:srgbClr val="FF9933"/>
      </a:folHlink>
    </a:clrScheme>
    <a:fontScheme name="2_db-5-grey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lnDef>
  </a:objectDefaults>
  <a:extraClrSchemeLst>
    <a:extraClrScheme>
      <a:clrScheme name="2_db-5-grey 1">
        <a:dk1>
          <a:srgbClr val="333333"/>
        </a:dk1>
        <a:lt1>
          <a:srgbClr val="A9BDA9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D1DBD1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2">
        <a:dk1>
          <a:srgbClr val="333333"/>
        </a:dk1>
        <a:lt1>
          <a:srgbClr val="FFFFFF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FFFFFF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37373"/>
        </a:accent6>
        <a:hlink>
          <a:srgbClr val="B2B2B2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2_db-5-grey">
  <a:themeElements>
    <a:clrScheme name="">
      <a:dk1>
        <a:srgbClr val="000000"/>
      </a:dk1>
      <a:lt1>
        <a:srgbClr val="CCECFF"/>
      </a:lt1>
      <a:dk2>
        <a:srgbClr val="CC3300"/>
      </a:dk2>
      <a:lt2>
        <a:srgbClr val="666699"/>
      </a:lt2>
      <a:accent1>
        <a:srgbClr val="FFFFFF"/>
      </a:accent1>
      <a:accent2>
        <a:srgbClr val="CCCC00"/>
      </a:accent2>
      <a:accent3>
        <a:srgbClr val="E2F4FF"/>
      </a:accent3>
      <a:accent4>
        <a:srgbClr val="000000"/>
      </a:accent4>
      <a:accent5>
        <a:srgbClr val="FFFFFF"/>
      </a:accent5>
      <a:accent6>
        <a:srgbClr val="B9B900"/>
      </a:accent6>
      <a:hlink>
        <a:srgbClr val="FF9900"/>
      </a:hlink>
      <a:folHlink>
        <a:srgbClr val="FF9933"/>
      </a:folHlink>
    </a:clrScheme>
    <a:fontScheme name="2_db-5-grey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lnDef>
  </a:objectDefaults>
  <a:extraClrSchemeLst>
    <a:extraClrScheme>
      <a:clrScheme name="2_db-5-grey 1">
        <a:dk1>
          <a:srgbClr val="333333"/>
        </a:dk1>
        <a:lt1>
          <a:srgbClr val="A9BDA9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D1DBD1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2">
        <a:dk1>
          <a:srgbClr val="333333"/>
        </a:dk1>
        <a:lt1>
          <a:srgbClr val="FFFFFF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FFFFFF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37373"/>
        </a:accent6>
        <a:hlink>
          <a:srgbClr val="B2B2B2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6_db-5-grey">
  <a:themeElements>
    <a:clrScheme name="">
      <a:dk1>
        <a:srgbClr val="000000"/>
      </a:dk1>
      <a:lt1>
        <a:srgbClr val="CCECFF"/>
      </a:lt1>
      <a:dk2>
        <a:srgbClr val="CC3300"/>
      </a:dk2>
      <a:lt2>
        <a:srgbClr val="666699"/>
      </a:lt2>
      <a:accent1>
        <a:srgbClr val="FFFFFF"/>
      </a:accent1>
      <a:accent2>
        <a:srgbClr val="CCCC00"/>
      </a:accent2>
      <a:accent3>
        <a:srgbClr val="E2F4FF"/>
      </a:accent3>
      <a:accent4>
        <a:srgbClr val="000000"/>
      </a:accent4>
      <a:accent5>
        <a:srgbClr val="FFFFFF"/>
      </a:accent5>
      <a:accent6>
        <a:srgbClr val="B9B900"/>
      </a:accent6>
      <a:hlink>
        <a:srgbClr val="FF9900"/>
      </a:hlink>
      <a:folHlink>
        <a:srgbClr val="FF9933"/>
      </a:folHlink>
    </a:clrScheme>
    <a:fontScheme name="2_db-5-grey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lnDef>
  </a:objectDefaults>
  <a:extraClrSchemeLst>
    <a:extraClrScheme>
      <a:clrScheme name="2_db-5-grey 1">
        <a:dk1>
          <a:srgbClr val="333333"/>
        </a:dk1>
        <a:lt1>
          <a:srgbClr val="A9BDA9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D1DBD1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2">
        <a:dk1>
          <a:srgbClr val="333333"/>
        </a:dk1>
        <a:lt1>
          <a:srgbClr val="FFFFFF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FFFFFF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37373"/>
        </a:accent6>
        <a:hlink>
          <a:srgbClr val="B2B2B2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29130</TotalTime>
  <Words>5366</Words>
  <Application>Microsoft Macintosh PowerPoint</Application>
  <PresentationFormat>Widescreen</PresentationFormat>
  <Paragraphs>634</Paragraphs>
  <Slides>76</Slides>
  <Notes>74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76</vt:i4>
      </vt:variant>
    </vt:vector>
  </HeadingPairs>
  <TitlesOfParts>
    <vt:vector size="90" baseType="lpstr">
      <vt:lpstr>Arial</vt:lpstr>
      <vt:lpstr>Calibri</vt:lpstr>
      <vt:lpstr>Calibri Light</vt:lpstr>
      <vt:lpstr>Helvetica</vt:lpstr>
      <vt:lpstr>Monotype Sorts</vt:lpstr>
      <vt:lpstr>Times New Roman</vt:lpstr>
      <vt:lpstr>Webdings</vt:lpstr>
      <vt:lpstr>Wingdings</vt:lpstr>
      <vt:lpstr>Office Theme</vt:lpstr>
      <vt:lpstr>3_db-5-grey</vt:lpstr>
      <vt:lpstr>4_db-5-grey</vt:lpstr>
      <vt:lpstr>5_db-5-grey</vt:lpstr>
      <vt:lpstr>2_db-5-grey</vt:lpstr>
      <vt:lpstr>6_db-5-grey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Complex Attributes</vt:lpstr>
      <vt:lpstr>PowerPoint Presentation</vt:lpstr>
      <vt:lpstr>Composite Attributes</vt:lpstr>
      <vt:lpstr>Representing Complex Attributes  in ER Diagram</vt:lpstr>
      <vt:lpstr>First Normal Form</vt:lpstr>
      <vt:lpstr>First Normal Form (Cont.)</vt:lpstr>
      <vt:lpstr>First Normal Form (Cont.)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User-Defined Types</vt:lpstr>
      <vt:lpstr>Domains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Weak Entity Sets</vt:lpstr>
      <vt:lpstr>PowerPoint Presentation</vt:lpstr>
      <vt:lpstr>Weak Entity Sets (Cont.)</vt:lpstr>
      <vt:lpstr>Weak Entity Sets (Cont.)</vt:lpstr>
      <vt:lpstr>Expressing Weak Entity Sets</vt:lpstr>
      <vt:lpstr>PowerPoint Presentation</vt:lpstr>
      <vt:lpstr>PowerPoint Presentation</vt:lpstr>
      <vt:lpstr>Non-binary Relationship Sets</vt:lpstr>
      <vt:lpstr>PowerPoint Presentation</vt:lpstr>
      <vt:lpstr>Aggregation</vt:lpstr>
      <vt:lpstr>Aggregation (Cont.)</vt:lpstr>
      <vt:lpstr>Aggregation (Cont.)</vt:lpstr>
      <vt:lpstr>Reduction to Relational Schemas</vt:lpstr>
      <vt:lpstr>PowerPoint Presentation</vt:lpstr>
      <vt:lpstr>Design Issues</vt:lpstr>
      <vt:lpstr>Common Mistakes in E-R Diagrams</vt:lpstr>
      <vt:lpstr>Common Mistakes in E-R Diagrams (Cont.)</vt:lpstr>
      <vt:lpstr>Entities vs. Attributes</vt:lpstr>
      <vt:lpstr>Entities vs. Relationship sets</vt:lpstr>
      <vt:lpstr>Binary Vs. Non-Binary Relationships</vt:lpstr>
      <vt:lpstr>Converting Non-Binary Relationships to Binary Form</vt:lpstr>
      <vt:lpstr>Converting Non-Binary Relationships (Cont.)</vt:lpstr>
      <vt:lpstr>E-R Design Decisions</vt:lpstr>
      <vt:lpstr>PowerPoint Presentation</vt:lpstr>
      <vt:lpstr>PowerPoint Presentation</vt:lpstr>
      <vt:lpstr>Recursion in SQL</vt:lpstr>
      <vt:lpstr>The Power of Recursion</vt:lpstr>
      <vt:lpstr>The Power of Recursion</vt:lpstr>
      <vt:lpstr>Example of Fixed-Point Computation</vt:lpstr>
      <vt:lpstr>Roles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Set Comparison</vt:lpstr>
      <vt:lpstr>Set Comparison – “some” Clause</vt:lpstr>
      <vt:lpstr>Definition of  “some” Clause</vt:lpstr>
      <vt:lpstr>Set Comparison – “all” Clause</vt:lpstr>
      <vt:lpstr>Definition of “all” Clause</vt:lpstr>
      <vt:lpstr>Case Statement for Conditional Updates</vt:lpstr>
      <vt:lpstr>Test for Empty Relations</vt:lpstr>
      <vt:lpstr>PowerPoint Presentation</vt:lpstr>
      <vt:lpstr>SQL Injection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Ferguson, Donald (DMNA-NYG)</dc:creator>
  <cp:lastModifiedBy>Ferguson, Donald (DMNA-NYG)</cp:lastModifiedBy>
  <cp:revision>35</cp:revision>
  <cp:lastPrinted>2019-12-22T11:43:29Z</cp:lastPrinted>
  <dcterms:created xsi:type="dcterms:W3CDTF">2019-12-10T14:25:24Z</dcterms:created>
  <dcterms:modified xsi:type="dcterms:W3CDTF">2020-02-28T10:29:48Z</dcterms:modified>
</cp:coreProperties>
</file>